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6082"/>
    <a:srgbClr val="2D7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63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-806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0D2986-1614-4607-AC34-254E3F3DD197}" type="datetimeFigureOut">
              <a:rPr lang="x-none" smtClean="0"/>
              <a:t>19.05.2026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677414-801D-4B31-A1E1-9C5DA95C8614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05649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332AAA8-AE25-4C13-CE78-9A6669493E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17769200-CD9F-69B8-469D-A80C92F142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920F7AA-A7C4-BBDB-A06F-0CF64652B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F16B6-46D3-4394-9BF8-AFECC89537A7}" type="datetimeFigureOut">
              <a:rPr lang="x-none" smtClean="0"/>
              <a:t>19.05.2026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B560760-DC38-98FD-627A-E9B162E7E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28B578D-C395-5089-B738-31FE24622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E1CE-7952-46C0-A55A-CF0A23A9F5E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7661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4B595CD-B03B-20D4-CA10-BBE064F01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86F14A3-F86B-9D8D-1F43-B44BECDFB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97E6DBB-0018-08CA-E167-66870CBED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F16B6-46D3-4394-9BF8-AFECC89537A7}" type="datetimeFigureOut">
              <a:rPr lang="x-none" smtClean="0"/>
              <a:t>19.05.2026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9754D4C-920B-69BB-B710-8A3420F96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77A35F4-F71A-D2F4-A84C-30EF45671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E1CE-7952-46C0-A55A-CF0A23A9F5E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47964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6608F720-3D51-4228-3630-881DFC7DE6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0565876F-B407-1CDE-9E51-2301B65641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EB05BD6-02FF-D02A-0F73-687BE1941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F16B6-46D3-4394-9BF8-AFECC89537A7}" type="datetimeFigureOut">
              <a:rPr lang="x-none" smtClean="0"/>
              <a:t>19.05.2026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571DED6-595B-0016-DBD6-3BCADC5D7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7ACE6A6-10C9-8956-7860-B0EB0F4A6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E1CE-7952-46C0-A55A-CF0A23A9F5E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12996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F20769-D441-76A5-FCE6-991ADA330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ED0E2AC-FCA2-D9E2-3EDC-FE7130E7B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AA59B05-7F96-1714-28D7-FB86F97F6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F16B6-46D3-4394-9BF8-AFECC89537A7}" type="datetimeFigureOut">
              <a:rPr lang="x-none" smtClean="0"/>
              <a:t>19.05.2026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D85415D-4ACD-8D6F-52F8-350BF6275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03A63EE-ED73-056E-D237-2B709A951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E1CE-7952-46C0-A55A-CF0A23A9F5E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67721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70B2476-FEA5-1E96-30DE-A4F26790B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E67CC7B-455C-7B21-D8E2-E274DC486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A77C95E-1A7C-8D3F-953F-9E65D05AE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F16B6-46D3-4394-9BF8-AFECC89537A7}" type="datetimeFigureOut">
              <a:rPr lang="x-none" smtClean="0"/>
              <a:t>19.05.2026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95A4A9D-D1F2-6F1A-B033-F171C50D8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B50ABD0-1837-9561-73F7-80113C9E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E1CE-7952-46C0-A55A-CF0A23A9F5E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8398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2D802B0-B69B-8CBB-88F0-9E2081260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5CE3275-6012-294F-D01A-0F2DD8C04F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BF8CC1E-ADDB-0DBB-86A1-844664C060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1957418-F0E9-1ECA-C0E1-B0FB3B3EC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F16B6-46D3-4394-9BF8-AFECC89537A7}" type="datetimeFigureOut">
              <a:rPr lang="x-none" smtClean="0"/>
              <a:t>19.05.2026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1D4F4ED-01FC-E436-AE8D-2D159D7CE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EE44E9A-A737-FDD4-F88B-DC3A30659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E1CE-7952-46C0-A55A-CF0A23A9F5E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0319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87726D-8A6E-21D8-D20A-70E695E57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6F82470-2513-93BE-2903-B4C5CFF37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C8A4237-FFE2-043F-9340-19908F7576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0780317B-5BB1-7792-4290-8FF74CF13A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76ABDC04-7C37-1728-EE05-A3C23055E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5C848128-C15D-4269-D329-31C2C3445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F16B6-46D3-4394-9BF8-AFECC89537A7}" type="datetimeFigureOut">
              <a:rPr lang="x-none" smtClean="0"/>
              <a:t>19.05.2026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41D2D768-9E05-5602-1D1E-A8134EC41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D7110D36-EC25-C5FA-1858-B32EF82B8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E1CE-7952-46C0-A55A-CF0A23A9F5E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483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AEDC5BE-1F38-4894-46CF-666114A9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8B83389-F397-9352-7783-D60D8CE83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F16B6-46D3-4394-9BF8-AFECC89537A7}" type="datetimeFigureOut">
              <a:rPr lang="x-none" smtClean="0"/>
              <a:t>19.05.2026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1BE800EF-70C5-1935-0CB2-38730E39A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53CEF51-673B-51ED-04CF-8C6467DC6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E1CE-7952-46C0-A55A-CF0A23A9F5E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73267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D64A83D4-26E8-D205-857A-11A92411C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F16B6-46D3-4394-9BF8-AFECC89537A7}" type="datetimeFigureOut">
              <a:rPr lang="x-none" smtClean="0"/>
              <a:t>19.05.2026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805A8FD9-A353-2AE7-2E4F-8DC9BB0D5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F7AF2D48-AEAC-81B6-3B5D-721A5D40A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E1CE-7952-46C0-A55A-CF0A23A9F5E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1082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D09C4E-4E13-BBEF-E94C-C081B6BF2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2378CE4-8FA9-D87E-E631-F2D3262D2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9C828C2-D0AB-56F1-3FAB-90A72CE83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3CF16FC-18A4-FDB2-9CA4-C01F53B3B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F16B6-46D3-4394-9BF8-AFECC89537A7}" type="datetimeFigureOut">
              <a:rPr lang="x-none" smtClean="0"/>
              <a:t>19.05.2026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283CF64-2616-AD3A-968A-4C89C04A1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23DB8ED-C4B5-2562-D79A-DA6506CE0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E1CE-7952-46C0-A55A-CF0A23A9F5E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99576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F491540-49E8-89ED-E3B1-0FC3BE8B3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F12A1FF8-B31C-C6B9-8C22-F053CC774A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09799CF2-E636-829F-42C9-11E7399051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581A302-AEF7-7AB1-4562-06AB20404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F16B6-46D3-4394-9BF8-AFECC89537A7}" type="datetimeFigureOut">
              <a:rPr lang="x-none" smtClean="0"/>
              <a:t>19.05.2026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A120081-8E4A-0354-1118-752E304B5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3C6C9ED-95D9-7E50-2245-A2065250B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E1CE-7952-46C0-A55A-CF0A23A9F5E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3533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67A622B-F378-8CC2-418B-CFFD7FB4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37C32EF-C799-BABF-7966-E3E2A05FD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84B020B-3BCE-DBAB-C736-65D129FD9E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7F16B6-46D3-4394-9BF8-AFECC89537A7}" type="datetimeFigureOut">
              <a:rPr lang="x-none" smtClean="0"/>
              <a:t>19.05.2026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EEA61A0-CFDB-9ECD-87C1-F96C81E541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564112C-0988-0960-9DD3-C025F919E9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3EE1CE-7952-46C0-A55A-CF0A23A9F5E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75149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" name="Textfeld 834">
            <a:extLst>
              <a:ext uri="{FF2B5EF4-FFF2-40B4-BE49-F238E27FC236}">
                <a16:creationId xmlns:a16="http://schemas.microsoft.com/office/drawing/2014/main" xmlns="" id="{B42B9896-580C-491B-A7B0-DE7BF29D08ED}"/>
              </a:ext>
            </a:extLst>
          </p:cNvPr>
          <p:cNvSpPr txBox="1"/>
          <p:nvPr/>
        </p:nvSpPr>
        <p:spPr>
          <a:xfrm>
            <a:off x="6010657" y="1958878"/>
            <a:ext cx="892994" cy="231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 err="1" smtClean="0">
                <a:latin typeface="Arial" pitchFamily="34" charset="0"/>
                <a:cs typeface="Arial" pitchFamily="34" charset="0"/>
              </a:rPr>
              <a:t>Тобыл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57" name="Полилиния: фигура 1556">
            <a:extLst>
              <a:ext uri="{FF2B5EF4-FFF2-40B4-BE49-F238E27FC236}">
                <a16:creationId xmlns:a16="http://schemas.microsoft.com/office/drawing/2014/main" xmlns="" id="{6D761612-C4AF-5D21-2E55-67FF04509D0E}"/>
              </a:ext>
            </a:extLst>
          </p:cNvPr>
          <p:cNvSpPr/>
          <p:nvPr/>
        </p:nvSpPr>
        <p:spPr>
          <a:xfrm>
            <a:off x="8402955" y="2880360"/>
            <a:ext cx="126847" cy="165735"/>
          </a:xfrm>
          <a:custGeom>
            <a:avLst/>
            <a:gdLst>
              <a:gd name="connsiteX0" fmla="*/ 148590 w 148590"/>
              <a:gd name="connsiteY0" fmla="*/ 0 h 207645"/>
              <a:gd name="connsiteX1" fmla="*/ 76200 w 148590"/>
              <a:gd name="connsiteY1" fmla="*/ 154305 h 207645"/>
              <a:gd name="connsiteX2" fmla="*/ 13335 w 148590"/>
              <a:gd name="connsiteY2" fmla="*/ 180975 h 207645"/>
              <a:gd name="connsiteX3" fmla="*/ 0 w 148590"/>
              <a:gd name="connsiteY3" fmla="*/ 207645 h 207645"/>
              <a:gd name="connsiteX0" fmla="*/ 148590 w 148590"/>
              <a:gd name="connsiteY0" fmla="*/ 0 h 207645"/>
              <a:gd name="connsiteX1" fmla="*/ 85725 w 148590"/>
              <a:gd name="connsiteY1" fmla="*/ 74295 h 207645"/>
              <a:gd name="connsiteX2" fmla="*/ 13335 w 148590"/>
              <a:gd name="connsiteY2" fmla="*/ 180975 h 207645"/>
              <a:gd name="connsiteX3" fmla="*/ 0 w 148590"/>
              <a:gd name="connsiteY3" fmla="*/ 207645 h 207645"/>
              <a:gd name="connsiteX0" fmla="*/ 148590 w 151690"/>
              <a:gd name="connsiteY0" fmla="*/ 0 h 207645"/>
              <a:gd name="connsiteX1" fmla="*/ 85725 w 151690"/>
              <a:gd name="connsiteY1" fmla="*/ 74295 h 207645"/>
              <a:gd name="connsiteX2" fmla="*/ 13335 w 151690"/>
              <a:gd name="connsiteY2" fmla="*/ 180975 h 207645"/>
              <a:gd name="connsiteX3" fmla="*/ 0 w 151690"/>
              <a:gd name="connsiteY3" fmla="*/ 207645 h 207645"/>
              <a:gd name="connsiteX0" fmla="*/ 148590 w 151215"/>
              <a:gd name="connsiteY0" fmla="*/ 0 h 207645"/>
              <a:gd name="connsiteX1" fmla="*/ 85725 w 151215"/>
              <a:gd name="connsiteY1" fmla="*/ 74295 h 207645"/>
              <a:gd name="connsiteX2" fmla="*/ 13335 w 151215"/>
              <a:gd name="connsiteY2" fmla="*/ 180975 h 207645"/>
              <a:gd name="connsiteX3" fmla="*/ 0 w 151215"/>
              <a:gd name="connsiteY3" fmla="*/ 207645 h 207645"/>
              <a:gd name="connsiteX0" fmla="*/ 148590 w 151294"/>
              <a:gd name="connsiteY0" fmla="*/ 0 h 207645"/>
              <a:gd name="connsiteX1" fmla="*/ 85725 w 151294"/>
              <a:gd name="connsiteY1" fmla="*/ 74295 h 207645"/>
              <a:gd name="connsiteX2" fmla="*/ 78105 w 151294"/>
              <a:gd name="connsiteY2" fmla="*/ 154305 h 207645"/>
              <a:gd name="connsiteX3" fmla="*/ 0 w 151294"/>
              <a:gd name="connsiteY3" fmla="*/ 207645 h 207645"/>
              <a:gd name="connsiteX0" fmla="*/ 70485 w 73189"/>
              <a:gd name="connsiteY0" fmla="*/ 0 h 154305"/>
              <a:gd name="connsiteX1" fmla="*/ 7620 w 73189"/>
              <a:gd name="connsiteY1" fmla="*/ 74295 h 154305"/>
              <a:gd name="connsiteX2" fmla="*/ 0 w 73189"/>
              <a:gd name="connsiteY2" fmla="*/ 154305 h 154305"/>
              <a:gd name="connsiteX0" fmla="*/ 123825 w 126847"/>
              <a:gd name="connsiteY0" fmla="*/ 0 h 165735"/>
              <a:gd name="connsiteX1" fmla="*/ 60960 w 126847"/>
              <a:gd name="connsiteY1" fmla="*/ 74295 h 165735"/>
              <a:gd name="connsiteX2" fmla="*/ 0 w 126847"/>
              <a:gd name="connsiteY2" fmla="*/ 165735 h 165735"/>
              <a:gd name="connsiteX0" fmla="*/ 123825 w 126847"/>
              <a:gd name="connsiteY0" fmla="*/ 0 h 165735"/>
              <a:gd name="connsiteX1" fmla="*/ 60960 w 126847"/>
              <a:gd name="connsiteY1" fmla="*/ 74295 h 165735"/>
              <a:gd name="connsiteX2" fmla="*/ 0 w 126847"/>
              <a:gd name="connsiteY2" fmla="*/ 165735 h 165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6847" h="165735">
                <a:moveTo>
                  <a:pt x="123825" y="0"/>
                </a:moveTo>
                <a:cubicBezTo>
                  <a:pt x="140811" y="58261"/>
                  <a:pt x="81598" y="46673"/>
                  <a:pt x="60960" y="74295"/>
                </a:cubicBezTo>
                <a:cubicBezTo>
                  <a:pt x="40322" y="101918"/>
                  <a:pt x="66040" y="154940"/>
                  <a:pt x="0" y="165735"/>
                </a:cubicBezTo>
              </a:path>
            </a:pathLst>
          </a:custGeom>
          <a:noFill/>
          <a:ln w="12700">
            <a:solidFill>
              <a:srgbClr val="2D7FC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556" name="Полилиния: фигура 1555">
            <a:extLst>
              <a:ext uri="{FF2B5EF4-FFF2-40B4-BE49-F238E27FC236}">
                <a16:creationId xmlns:a16="http://schemas.microsoft.com/office/drawing/2014/main" xmlns="" id="{A2872AEB-46DA-9F55-ABFA-D1E18BCCC38B}"/>
              </a:ext>
            </a:extLst>
          </p:cNvPr>
          <p:cNvSpPr/>
          <p:nvPr/>
        </p:nvSpPr>
        <p:spPr>
          <a:xfrm>
            <a:off x="8362950" y="2859406"/>
            <a:ext cx="295275" cy="32510"/>
          </a:xfrm>
          <a:custGeom>
            <a:avLst/>
            <a:gdLst>
              <a:gd name="connsiteX0" fmla="*/ 375358 w 375358"/>
              <a:gd name="connsiteY0" fmla="*/ 30814 h 69185"/>
              <a:gd name="connsiteX1" fmla="*/ 240103 w 375358"/>
              <a:gd name="connsiteY1" fmla="*/ 28909 h 69185"/>
              <a:gd name="connsiteX2" fmla="*/ 95323 w 375358"/>
              <a:gd name="connsiteY2" fmla="*/ 68914 h 69185"/>
              <a:gd name="connsiteX3" fmla="*/ 9598 w 375358"/>
              <a:gd name="connsiteY3" fmla="*/ 6049 h 69185"/>
              <a:gd name="connsiteX4" fmla="*/ 5788 w 375358"/>
              <a:gd name="connsiteY4" fmla="*/ 6049 h 69185"/>
              <a:gd name="connsiteX0" fmla="*/ 365760 w 365760"/>
              <a:gd name="connsiteY0" fmla="*/ 24765 h 63136"/>
              <a:gd name="connsiteX1" fmla="*/ 230505 w 365760"/>
              <a:gd name="connsiteY1" fmla="*/ 22860 h 63136"/>
              <a:gd name="connsiteX2" fmla="*/ 85725 w 365760"/>
              <a:gd name="connsiteY2" fmla="*/ 62865 h 63136"/>
              <a:gd name="connsiteX3" fmla="*/ 0 w 365760"/>
              <a:gd name="connsiteY3" fmla="*/ 0 h 63136"/>
              <a:gd name="connsiteX0" fmla="*/ 337185 w 337185"/>
              <a:gd name="connsiteY0" fmla="*/ 9525 h 47658"/>
              <a:gd name="connsiteX1" fmla="*/ 201930 w 337185"/>
              <a:gd name="connsiteY1" fmla="*/ 7620 h 47658"/>
              <a:gd name="connsiteX2" fmla="*/ 57150 w 337185"/>
              <a:gd name="connsiteY2" fmla="*/ 47625 h 47658"/>
              <a:gd name="connsiteX3" fmla="*/ 0 w 337185"/>
              <a:gd name="connsiteY3" fmla="*/ 0 h 47658"/>
              <a:gd name="connsiteX0" fmla="*/ 337185 w 337185"/>
              <a:gd name="connsiteY0" fmla="*/ 9525 h 40046"/>
              <a:gd name="connsiteX1" fmla="*/ 201930 w 337185"/>
              <a:gd name="connsiteY1" fmla="*/ 7620 h 40046"/>
              <a:gd name="connsiteX2" fmla="*/ 104775 w 337185"/>
              <a:gd name="connsiteY2" fmla="*/ 40005 h 40046"/>
              <a:gd name="connsiteX3" fmla="*/ 0 w 337185"/>
              <a:gd name="connsiteY3" fmla="*/ 0 h 40046"/>
              <a:gd name="connsiteX0" fmla="*/ 337185 w 337185"/>
              <a:gd name="connsiteY0" fmla="*/ 9525 h 40014"/>
              <a:gd name="connsiteX1" fmla="*/ 264795 w 337185"/>
              <a:gd name="connsiteY1" fmla="*/ 3810 h 40014"/>
              <a:gd name="connsiteX2" fmla="*/ 104775 w 337185"/>
              <a:gd name="connsiteY2" fmla="*/ 40005 h 40014"/>
              <a:gd name="connsiteX3" fmla="*/ 0 w 337185"/>
              <a:gd name="connsiteY3" fmla="*/ 0 h 40014"/>
              <a:gd name="connsiteX0" fmla="*/ 337185 w 337185"/>
              <a:gd name="connsiteY0" fmla="*/ 9525 h 24780"/>
              <a:gd name="connsiteX1" fmla="*/ 264795 w 337185"/>
              <a:gd name="connsiteY1" fmla="*/ 3810 h 24780"/>
              <a:gd name="connsiteX2" fmla="*/ 144780 w 337185"/>
              <a:gd name="connsiteY2" fmla="*/ 24765 h 24780"/>
              <a:gd name="connsiteX3" fmla="*/ 0 w 337185"/>
              <a:gd name="connsiteY3" fmla="*/ 0 h 24780"/>
              <a:gd name="connsiteX0" fmla="*/ 295275 w 295275"/>
              <a:gd name="connsiteY0" fmla="*/ 17145 h 32510"/>
              <a:gd name="connsiteX1" fmla="*/ 222885 w 295275"/>
              <a:gd name="connsiteY1" fmla="*/ 11430 h 32510"/>
              <a:gd name="connsiteX2" fmla="*/ 102870 w 295275"/>
              <a:gd name="connsiteY2" fmla="*/ 32385 h 32510"/>
              <a:gd name="connsiteX3" fmla="*/ 0 w 295275"/>
              <a:gd name="connsiteY3" fmla="*/ 0 h 32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5275" h="32510">
                <a:moveTo>
                  <a:pt x="295275" y="17145"/>
                </a:moveTo>
                <a:cubicBezTo>
                  <a:pt x="250984" y="13017"/>
                  <a:pt x="254952" y="8890"/>
                  <a:pt x="222885" y="11430"/>
                </a:cubicBezTo>
                <a:cubicBezTo>
                  <a:pt x="190818" y="13970"/>
                  <a:pt x="140017" y="34290"/>
                  <a:pt x="102870" y="32385"/>
                </a:cubicBezTo>
                <a:cubicBezTo>
                  <a:pt x="65723" y="30480"/>
                  <a:pt x="14922" y="10477"/>
                  <a:pt x="0" y="0"/>
                </a:cubicBezTo>
              </a:path>
            </a:pathLst>
          </a:custGeom>
          <a:noFill/>
          <a:ln w="12700">
            <a:solidFill>
              <a:srgbClr val="2D7FC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4" name="Freihandform 132">
            <a:extLst>
              <a:ext uri="{FF2B5EF4-FFF2-40B4-BE49-F238E27FC236}">
                <a16:creationId xmlns:a16="http://schemas.microsoft.com/office/drawing/2014/main" xmlns="" id="{A7512B72-3028-CD3E-BE36-7585C2A1CD77}"/>
              </a:ext>
            </a:extLst>
          </p:cNvPr>
          <p:cNvSpPr/>
          <p:nvPr/>
        </p:nvSpPr>
        <p:spPr>
          <a:xfrm>
            <a:off x="8712063" y="4294791"/>
            <a:ext cx="17779" cy="132429"/>
          </a:xfrm>
          <a:custGeom>
            <a:avLst/>
            <a:gdLst>
              <a:gd name="connsiteX0" fmla="*/ 0 w 111125"/>
              <a:gd name="connsiteY0" fmla="*/ 0 h 415925"/>
              <a:gd name="connsiteX1" fmla="*/ 47625 w 111125"/>
              <a:gd name="connsiteY1" fmla="*/ 82550 h 415925"/>
              <a:gd name="connsiteX2" fmla="*/ 15875 w 111125"/>
              <a:gd name="connsiteY2" fmla="*/ 165100 h 415925"/>
              <a:gd name="connsiteX3" fmla="*/ 53975 w 111125"/>
              <a:gd name="connsiteY3" fmla="*/ 276225 h 415925"/>
              <a:gd name="connsiteX4" fmla="*/ 111125 w 111125"/>
              <a:gd name="connsiteY4" fmla="*/ 330200 h 415925"/>
              <a:gd name="connsiteX5" fmla="*/ 63500 w 111125"/>
              <a:gd name="connsiteY5" fmla="*/ 415925 h 415925"/>
              <a:gd name="connsiteX0" fmla="*/ 0 w 111125"/>
              <a:gd name="connsiteY0" fmla="*/ 0 h 415925"/>
              <a:gd name="connsiteX1" fmla="*/ 47625 w 111125"/>
              <a:gd name="connsiteY1" fmla="*/ 82550 h 415925"/>
              <a:gd name="connsiteX2" fmla="*/ 15875 w 111125"/>
              <a:gd name="connsiteY2" fmla="*/ 165100 h 415925"/>
              <a:gd name="connsiteX3" fmla="*/ 111125 w 111125"/>
              <a:gd name="connsiteY3" fmla="*/ 330200 h 415925"/>
              <a:gd name="connsiteX4" fmla="*/ 63500 w 111125"/>
              <a:gd name="connsiteY4" fmla="*/ 415925 h 415925"/>
              <a:gd name="connsiteX0" fmla="*/ 0 w 63501"/>
              <a:gd name="connsiteY0" fmla="*/ 0 h 415925"/>
              <a:gd name="connsiteX1" fmla="*/ 47625 w 63501"/>
              <a:gd name="connsiteY1" fmla="*/ 82550 h 415925"/>
              <a:gd name="connsiteX2" fmla="*/ 15875 w 63501"/>
              <a:gd name="connsiteY2" fmla="*/ 165100 h 415925"/>
              <a:gd name="connsiteX3" fmla="*/ 63500 w 63501"/>
              <a:gd name="connsiteY3" fmla="*/ 415925 h 415925"/>
              <a:gd name="connsiteX0" fmla="*/ 0 w 47625"/>
              <a:gd name="connsiteY0" fmla="*/ 0 h 165100"/>
              <a:gd name="connsiteX1" fmla="*/ 47625 w 47625"/>
              <a:gd name="connsiteY1" fmla="*/ 82550 h 165100"/>
              <a:gd name="connsiteX2" fmla="*/ 15875 w 47625"/>
              <a:gd name="connsiteY2" fmla="*/ 165100 h 165100"/>
              <a:gd name="connsiteX0" fmla="*/ 0 w 47625"/>
              <a:gd name="connsiteY0" fmla="*/ 0 h 82550"/>
              <a:gd name="connsiteX1" fmla="*/ 47625 w 47625"/>
              <a:gd name="connsiteY1" fmla="*/ 82550 h 82550"/>
              <a:gd name="connsiteX0" fmla="*/ 0 w 37779"/>
              <a:gd name="connsiteY0" fmla="*/ 0 h 111707"/>
              <a:gd name="connsiteX1" fmla="*/ 37779 w 37779"/>
              <a:gd name="connsiteY1" fmla="*/ 111707 h 111707"/>
              <a:gd name="connsiteX0" fmla="*/ 0 w 14691"/>
              <a:gd name="connsiteY0" fmla="*/ 0 h 138217"/>
              <a:gd name="connsiteX1" fmla="*/ 14691 w 14691"/>
              <a:gd name="connsiteY1" fmla="*/ 138217 h 138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691" h="138217">
                <a:moveTo>
                  <a:pt x="0" y="0"/>
                </a:moveTo>
                <a:lnTo>
                  <a:pt x="14691" y="138217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Freihandform 67">
            <a:extLst>
              <a:ext uri="{FF2B5EF4-FFF2-40B4-BE49-F238E27FC236}">
                <a16:creationId xmlns:a16="http://schemas.microsoft.com/office/drawing/2014/main" xmlns="" id="{12A0D881-BB32-E637-A8C5-734760FDB72C}"/>
              </a:ext>
            </a:extLst>
          </p:cNvPr>
          <p:cNvSpPr/>
          <p:nvPr/>
        </p:nvSpPr>
        <p:spPr>
          <a:xfrm>
            <a:off x="10099967" y="2745176"/>
            <a:ext cx="212941" cy="78148"/>
          </a:xfrm>
          <a:custGeom>
            <a:avLst/>
            <a:gdLst>
              <a:gd name="connsiteX0" fmla="*/ 0 w 504825"/>
              <a:gd name="connsiteY0" fmla="*/ 0 h 107950"/>
              <a:gd name="connsiteX1" fmla="*/ 107950 w 504825"/>
              <a:gd name="connsiteY1" fmla="*/ 60325 h 107950"/>
              <a:gd name="connsiteX2" fmla="*/ 130175 w 504825"/>
              <a:gd name="connsiteY2" fmla="*/ 31750 h 107950"/>
              <a:gd name="connsiteX3" fmla="*/ 504825 w 504825"/>
              <a:gd name="connsiteY3" fmla="*/ 107950 h 107950"/>
              <a:gd name="connsiteX0" fmla="*/ 0 w 685800"/>
              <a:gd name="connsiteY0" fmla="*/ 0 h 269875"/>
              <a:gd name="connsiteX1" fmla="*/ 288925 w 685800"/>
              <a:gd name="connsiteY1" fmla="*/ 222250 h 269875"/>
              <a:gd name="connsiteX2" fmla="*/ 311150 w 685800"/>
              <a:gd name="connsiteY2" fmla="*/ 193675 h 269875"/>
              <a:gd name="connsiteX3" fmla="*/ 685800 w 685800"/>
              <a:gd name="connsiteY3" fmla="*/ 269875 h 269875"/>
              <a:gd name="connsiteX0" fmla="*/ 0 w 685800"/>
              <a:gd name="connsiteY0" fmla="*/ 0 h 269875"/>
              <a:gd name="connsiteX1" fmla="*/ 279400 w 685800"/>
              <a:gd name="connsiteY1" fmla="*/ 234950 h 269875"/>
              <a:gd name="connsiteX2" fmla="*/ 311150 w 685800"/>
              <a:gd name="connsiteY2" fmla="*/ 193675 h 269875"/>
              <a:gd name="connsiteX3" fmla="*/ 685800 w 685800"/>
              <a:gd name="connsiteY3" fmla="*/ 269875 h 269875"/>
              <a:gd name="connsiteX0" fmla="*/ 0 w 635000"/>
              <a:gd name="connsiteY0" fmla="*/ 0 h 317500"/>
              <a:gd name="connsiteX1" fmla="*/ 279400 w 635000"/>
              <a:gd name="connsiteY1" fmla="*/ 234950 h 317500"/>
              <a:gd name="connsiteX2" fmla="*/ 311150 w 635000"/>
              <a:gd name="connsiteY2" fmla="*/ 193675 h 317500"/>
              <a:gd name="connsiteX3" fmla="*/ 635000 w 635000"/>
              <a:gd name="connsiteY3" fmla="*/ 317500 h 317500"/>
              <a:gd name="connsiteX0" fmla="*/ 0 w 635000"/>
              <a:gd name="connsiteY0" fmla="*/ 0 h 317500"/>
              <a:gd name="connsiteX1" fmla="*/ 311150 w 635000"/>
              <a:gd name="connsiteY1" fmla="*/ 193675 h 317500"/>
              <a:gd name="connsiteX2" fmla="*/ 635000 w 635000"/>
              <a:gd name="connsiteY2" fmla="*/ 317500 h 317500"/>
              <a:gd name="connsiteX0" fmla="*/ 0 w 635000"/>
              <a:gd name="connsiteY0" fmla="*/ 0 h 317500"/>
              <a:gd name="connsiteX1" fmla="*/ 311150 w 635000"/>
              <a:gd name="connsiteY1" fmla="*/ 193675 h 317500"/>
              <a:gd name="connsiteX2" fmla="*/ 635000 w 635000"/>
              <a:gd name="connsiteY2" fmla="*/ 317500 h 317500"/>
              <a:gd name="connsiteX0" fmla="*/ 0 w 602652"/>
              <a:gd name="connsiteY0" fmla="*/ 0 h 195217"/>
              <a:gd name="connsiteX1" fmla="*/ 311150 w 602652"/>
              <a:gd name="connsiteY1" fmla="*/ 193675 h 195217"/>
              <a:gd name="connsiteX2" fmla="*/ 602652 w 602652"/>
              <a:gd name="connsiteY2" fmla="*/ 107622 h 195217"/>
              <a:gd name="connsiteX0" fmla="*/ 0 w 602652"/>
              <a:gd name="connsiteY0" fmla="*/ 0 h 107622"/>
              <a:gd name="connsiteX1" fmla="*/ 602652 w 602652"/>
              <a:gd name="connsiteY1" fmla="*/ 107622 h 107622"/>
              <a:gd name="connsiteX0" fmla="*/ 0 w 602652"/>
              <a:gd name="connsiteY0" fmla="*/ 0 h 107622"/>
              <a:gd name="connsiteX1" fmla="*/ 259758 w 602652"/>
              <a:gd name="connsiteY1" fmla="*/ 81230 h 107622"/>
              <a:gd name="connsiteX2" fmla="*/ 602652 w 602652"/>
              <a:gd name="connsiteY2" fmla="*/ 107622 h 107622"/>
              <a:gd name="connsiteX0" fmla="*/ 0 w 602652"/>
              <a:gd name="connsiteY0" fmla="*/ 0 h 107622"/>
              <a:gd name="connsiteX1" fmla="*/ 292107 w 602652"/>
              <a:gd name="connsiteY1" fmla="*/ 54995 h 107622"/>
              <a:gd name="connsiteX2" fmla="*/ 602652 w 602652"/>
              <a:gd name="connsiteY2" fmla="*/ 107622 h 107622"/>
              <a:gd name="connsiteX0" fmla="*/ 0 w 602652"/>
              <a:gd name="connsiteY0" fmla="*/ 0 h 107622"/>
              <a:gd name="connsiteX1" fmla="*/ 292107 w 602652"/>
              <a:gd name="connsiteY1" fmla="*/ 54995 h 107622"/>
              <a:gd name="connsiteX2" fmla="*/ 602652 w 602652"/>
              <a:gd name="connsiteY2" fmla="*/ 107622 h 107622"/>
              <a:gd name="connsiteX0" fmla="*/ 0 w 602652"/>
              <a:gd name="connsiteY0" fmla="*/ 0 h 107622"/>
              <a:gd name="connsiteX1" fmla="*/ 324455 w 602652"/>
              <a:gd name="connsiteY1" fmla="*/ 13020 h 107622"/>
              <a:gd name="connsiteX2" fmla="*/ 602652 w 602652"/>
              <a:gd name="connsiteY2" fmla="*/ 107622 h 107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2652" h="107622">
                <a:moveTo>
                  <a:pt x="0" y="0"/>
                </a:moveTo>
                <a:cubicBezTo>
                  <a:pt x="86586" y="14834"/>
                  <a:pt x="237842" y="-1658"/>
                  <a:pt x="324455" y="13020"/>
                </a:cubicBezTo>
                <a:lnTo>
                  <a:pt x="602652" y="107622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xmlns="" id="{887244E9-F33C-4F36-A528-386F073534CA}"/>
              </a:ext>
            </a:extLst>
          </p:cNvPr>
          <p:cNvGrpSpPr/>
          <p:nvPr/>
        </p:nvGrpSpPr>
        <p:grpSpPr>
          <a:xfrm>
            <a:off x="2400301" y="835405"/>
            <a:ext cx="9624970" cy="5698745"/>
            <a:chOff x="3136495" y="1216405"/>
            <a:chExt cx="8926875" cy="4815281"/>
          </a:xfrm>
        </p:grpSpPr>
        <p:sp>
          <p:nvSpPr>
            <p:cNvPr id="851" name="Freihandform 850">
              <a:extLst>
                <a:ext uri="{FF2B5EF4-FFF2-40B4-BE49-F238E27FC236}">
                  <a16:creationId xmlns:a16="http://schemas.microsoft.com/office/drawing/2014/main" xmlns="" id="{4ABE37B3-6199-4D8A-B155-306E5FAB78FF}"/>
                </a:ext>
              </a:extLst>
            </p:cNvPr>
            <p:cNvSpPr/>
            <p:nvPr/>
          </p:nvSpPr>
          <p:spPr>
            <a:xfrm>
              <a:off x="8683736" y="2551206"/>
              <a:ext cx="95465" cy="78251"/>
            </a:xfrm>
            <a:custGeom>
              <a:avLst/>
              <a:gdLst>
                <a:gd name="connsiteX0" fmla="*/ 9525 w 9525"/>
                <a:gd name="connsiteY0" fmla="*/ 0 h 123825"/>
                <a:gd name="connsiteX1" fmla="*/ 0 w 9525"/>
                <a:gd name="connsiteY1" fmla="*/ 123825 h 123825"/>
                <a:gd name="connsiteX0" fmla="*/ 53333 w 53333"/>
                <a:gd name="connsiteY0" fmla="*/ 0 h 14359"/>
                <a:gd name="connsiteX1" fmla="*/ 0 w 53333"/>
                <a:gd name="connsiteY1" fmla="*/ 14359 h 14359"/>
                <a:gd name="connsiteX0" fmla="*/ 379998 w 379998"/>
                <a:gd name="connsiteY0" fmla="*/ 0 h 22308"/>
                <a:gd name="connsiteX1" fmla="*/ 0 w 379998"/>
                <a:gd name="connsiteY1" fmla="*/ 22308 h 22308"/>
                <a:gd name="connsiteX0" fmla="*/ 166666 w 166666"/>
                <a:gd name="connsiteY0" fmla="*/ 0 h 20513"/>
                <a:gd name="connsiteX1" fmla="*/ 0 w 166666"/>
                <a:gd name="connsiteY1" fmla="*/ 20513 h 20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6666" h="20513">
                  <a:moveTo>
                    <a:pt x="166666" y="0"/>
                  </a:moveTo>
                  <a:cubicBezTo>
                    <a:pt x="163333" y="3333"/>
                    <a:pt x="3333" y="17180"/>
                    <a:pt x="0" y="20513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801" b="1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 sz="1801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0" name="Freihandform 850">
              <a:extLst>
                <a:ext uri="{FF2B5EF4-FFF2-40B4-BE49-F238E27FC236}">
                  <a16:creationId xmlns:a16="http://schemas.microsoft.com/office/drawing/2014/main" xmlns="" id="{6EAED45E-0EEE-4D1B-A359-1580C4D0E5B0}"/>
                </a:ext>
              </a:extLst>
            </p:cNvPr>
            <p:cNvSpPr/>
            <p:nvPr/>
          </p:nvSpPr>
          <p:spPr>
            <a:xfrm flipH="1">
              <a:off x="8510591" y="2000251"/>
              <a:ext cx="45719" cy="146684"/>
            </a:xfrm>
            <a:custGeom>
              <a:avLst/>
              <a:gdLst>
                <a:gd name="connsiteX0" fmla="*/ 9525 w 9525"/>
                <a:gd name="connsiteY0" fmla="*/ 0 h 123825"/>
                <a:gd name="connsiteX1" fmla="*/ 0 w 9525"/>
                <a:gd name="connsiteY1" fmla="*/ 123825 h 123825"/>
                <a:gd name="connsiteX0" fmla="*/ 53333 w 53333"/>
                <a:gd name="connsiteY0" fmla="*/ 0 h 14359"/>
                <a:gd name="connsiteX1" fmla="*/ 0 w 53333"/>
                <a:gd name="connsiteY1" fmla="*/ 14359 h 14359"/>
                <a:gd name="connsiteX0" fmla="*/ 379998 w 379998"/>
                <a:gd name="connsiteY0" fmla="*/ 0 h 22308"/>
                <a:gd name="connsiteX1" fmla="*/ 0 w 379998"/>
                <a:gd name="connsiteY1" fmla="*/ 22308 h 22308"/>
                <a:gd name="connsiteX0" fmla="*/ 166666 w 166666"/>
                <a:gd name="connsiteY0" fmla="*/ 0 h 20513"/>
                <a:gd name="connsiteX1" fmla="*/ 0 w 166666"/>
                <a:gd name="connsiteY1" fmla="*/ 20513 h 20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6666" h="20513">
                  <a:moveTo>
                    <a:pt x="166666" y="0"/>
                  </a:moveTo>
                  <a:cubicBezTo>
                    <a:pt x="163333" y="3333"/>
                    <a:pt x="3333" y="17180"/>
                    <a:pt x="0" y="20513"/>
                  </a:cubicBezTo>
                </a:path>
              </a:pathLst>
            </a:custGeom>
            <a:noFill/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801" b="1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 sz="1801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2" name="Oval 222">
              <a:extLst>
                <a:ext uri="{FF2B5EF4-FFF2-40B4-BE49-F238E27FC236}">
                  <a16:creationId xmlns:a16="http://schemas.microsoft.com/office/drawing/2014/main" xmlns="" id="{5DB40C9C-D5CD-402D-BC28-3366D9A3A244}"/>
                </a:ext>
              </a:extLst>
            </p:cNvPr>
            <p:cNvSpPr/>
            <p:nvPr/>
          </p:nvSpPr>
          <p:spPr>
            <a:xfrm>
              <a:off x="8500506" y="1947214"/>
              <a:ext cx="51681" cy="6359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 b="1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85" name="Группа 384">
              <a:extLst>
                <a:ext uri="{FF2B5EF4-FFF2-40B4-BE49-F238E27FC236}">
                  <a16:creationId xmlns:a16="http://schemas.microsoft.com/office/drawing/2014/main" xmlns="" id="{8F478885-4DBD-414A-894C-06B5EF6A9DE8}"/>
                </a:ext>
              </a:extLst>
            </p:cNvPr>
            <p:cNvGrpSpPr/>
            <p:nvPr/>
          </p:nvGrpSpPr>
          <p:grpSpPr>
            <a:xfrm>
              <a:off x="3136495" y="1216405"/>
              <a:ext cx="8926875" cy="4815281"/>
              <a:chOff x="1786966" y="1445420"/>
              <a:chExt cx="7418218" cy="3862058"/>
            </a:xfrm>
          </p:grpSpPr>
          <p:grpSp>
            <p:nvGrpSpPr>
              <p:cNvPr id="390" name="Группа 389">
                <a:extLst>
                  <a:ext uri="{FF2B5EF4-FFF2-40B4-BE49-F238E27FC236}">
                    <a16:creationId xmlns:a16="http://schemas.microsoft.com/office/drawing/2014/main" xmlns="" id="{2BAF3A29-291F-4502-A352-55D5FF948579}"/>
                  </a:ext>
                </a:extLst>
              </p:cNvPr>
              <p:cNvGrpSpPr/>
              <p:nvPr/>
            </p:nvGrpSpPr>
            <p:grpSpPr>
              <a:xfrm>
                <a:off x="1786966" y="1445420"/>
                <a:ext cx="7418218" cy="3862058"/>
                <a:chOff x="77951" y="600894"/>
                <a:chExt cx="8969820" cy="5225166"/>
              </a:xfrm>
            </p:grpSpPr>
            <p:sp>
              <p:nvSpPr>
                <p:cNvPr id="401" name="Полилиния: фигура 400">
                  <a:extLst>
                    <a:ext uri="{FF2B5EF4-FFF2-40B4-BE49-F238E27FC236}">
                      <a16:creationId xmlns:a16="http://schemas.microsoft.com/office/drawing/2014/main" xmlns="" id="{BBD0B248-6096-49CB-88BB-8C0B834741C0}"/>
                    </a:ext>
                  </a:extLst>
                </p:cNvPr>
                <p:cNvSpPr/>
                <p:nvPr/>
              </p:nvSpPr>
              <p:spPr>
                <a:xfrm>
                  <a:off x="6810375" y="1863727"/>
                  <a:ext cx="184264" cy="238390"/>
                </a:xfrm>
                <a:custGeom>
                  <a:avLst/>
                  <a:gdLst>
                    <a:gd name="connsiteX0" fmla="*/ 0 w 190518"/>
                    <a:gd name="connsiteY0" fmla="*/ 0 h 231775"/>
                    <a:gd name="connsiteX1" fmla="*/ 41275 w 190518"/>
                    <a:gd name="connsiteY1" fmla="*/ 73025 h 231775"/>
                    <a:gd name="connsiteX2" fmla="*/ 79375 w 190518"/>
                    <a:gd name="connsiteY2" fmla="*/ 111125 h 231775"/>
                    <a:gd name="connsiteX3" fmla="*/ 130175 w 190518"/>
                    <a:gd name="connsiteY3" fmla="*/ 152400 h 231775"/>
                    <a:gd name="connsiteX4" fmla="*/ 142875 w 190518"/>
                    <a:gd name="connsiteY4" fmla="*/ 165100 h 231775"/>
                    <a:gd name="connsiteX5" fmla="*/ 152400 w 190518"/>
                    <a:gd name="connsiteY5" fmla="*/ 184150 h 231775"/>
                    <a:gd name="connsiteX6" fmla="*/ 180975 w 190518"/>
                    <a:gd name="connsiteY6" fmla="*/ 222250 h 231775"/>
                    <a:gd name="connsiteX7" fmla="*/ 190500 w 190518"/>
                    <a:gd name="connsiteY7" fmla="*/ 231775 h 231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0518" h="231775">
                      <a:moveTo>
                        <a:pt x="0" y="0"/>
                      </a:moveTo>
                      <a:cubicBezTo>
                        <a:pt x="13758" y="24342"/>
                        <a:pt x="21504" y="53254"/>
                        <a:pt x="41275" y="73025"/>
                      </a:cubicBezTo>
                      <a:cubicBezTo>
                        <a:pt x="53975" y="85725"/>
                        <a:pt x="65007" y="100349"/>
                        <a:pt x="79375" y="111125"/>
                      </a:cubicBezTo>
                      <a:cubicBezTo>
                        <a:pt x="96303" y="123821"/>
                        <a:pt x="116120" y="138345"/>
                        <a:pt x="130175" y="152400"/>
                      </a:cubicBezTo>
                      <a:cubicBezTo>
                        <a:pt x="134408" y="156633"/>
                        <a:pt x="139442" y="160195"/>
                        <a:pt x="142875" y="165100"/>
                      </a:cubicBezTo>
                      <a:cubicBezTo>
                        <a:pt x="146946" y="170916"/>
                        <a:pt x="148823" y="178018"/>
                        <a:pt x="152400" y="184150"/>
                      </a:cubicBezTo>
                      <a:cubicBezTo>
                        <a:pt x="159132" y="195691"/>
                        <a:pt x="171644" y="212919"/>
                        <a:pt x="180975" y="222250"/>
                      </a:cubicBezTo>
                      <a:cubicBezTo>
                        <a:pt x="191381" y="232656"/>
                        <a:pt x="190500" y="223822"/>
                        <a:pt x="190500" y="231775"/>
                      </a:cubicBez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1801" b="1">
                    <a:solidFill>
                      <a:schemeClr val="bg1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398" name="Группа 397">
                  <a:extLst>
                    <a:ext uri="{FF2B5EF4-FFF2-40B4-BE49-F238E27FC236}">
                      <a16:creationId xmlns:a16="http://schemas.microsoft.com/office/drawing/2014/main" xmlns="" id="{8D6F60C5-887F-42E6-81F5-4286E1791281}"/>
                    </a:ext>
                  </a:extLst>
                </p:cNvPr>
                <p:cNvGrpSpPr/>
                <p:nvPr/>
              </p:nvGrpSpPr>
              <p:grpSpPr>
                <a:xfrm>
                  <a:off x="77951" y="600894"/>
                  <a:ext cx="8969820" cy="5225166"/>
                  <a:chOff x="838900" y="647302"/>
                  <a:chExt cx="8969820" cy="4233676"/>
                </a:xfrm>
              </p:grpSpPr>
              <p:sp>
                <p:nvSpPr>
                  <p:cNvPr id="1538" name="Freihandform 137">
                    <a:extLst>
                      <a:ext uri="{FF2B5EF4-FFF2-40B4-BE49-F238E27FC236}">
                        <a16:creationId xmlns:a16="http://schemas.microsoft.com/office/drawing/2014/main" xmlns="" id="{B118E15C-46BE-B522-6FD1-E25278D5A872}"/>
                      </a:ext>
                    </a:extLst>
                  </p:cNvPr>
                  <p:cNvSpPr/>
                  <p:nvPr/>
                </p:nvSpPr>
                <p:spPr>
                  <a:xfrm>
                    <a:off x="6868821" y="3627720"/>
                    <a:ext cx="9713" cy="116261"/>
                  </a:xfrm>
                  <a:custGeom>
                    <a:avLst/>
                    <a:gdLst>
                      <a:gd name="connsiteX0" fmla="*/ 0 w 53975"/>
                      <a:gd name="connsiteY0" fmla="*/ 0 h 469900"/>
                      <a:gd name="connsiteX1" fmla="*/ 41275 w 53975"/>
                      <a:gd name="connsiteY1" fmla="*/ 22225 h 469900"/>
                      <a:gd name="connsiteX2" fmla="*/ 38100 w 53975"/>
                      <a:gd name="connsiteY2" fmla="*/ 161925 h 469900"/>
                      <a:gd name="connsiteX3" fmla="*/ 6350 w 53975"/>
                      <a:gd name="connsiteY3" fmla="*/ 304800 h 469900"/>
                      <a:gd name="connsiteX4" fmla="*/ 53975 w 53975"/>
                      <a:gd name="connsiteY4" fmla="*/ 469900 h 469900"/>
                      <a:gd name="connsiteX0" fmla="*/ 34925 w 47625"/>
                      <a:gd name="connsiteY0" fmla="*/ -1 h 447674"/>
                      <a:gd name="connsiteX1" fmla="*/ 31750 w 47625"/>
                      <a:gd name="connsiteY1" fmla="*/ 139699 h 447674"/>
                      <a:gd name="connsiteX2" fmla="*/ 0 w 47625"/>
                      <a:gd name="connsiteY2" fmla="*/ 282574 h 447674"/>
                      <a:gd name="connsiteX3" fmla="*/ 47625 w 47625"/>
                      <a:gd name="connsiteY3" fmla="*/ 447674 h 447674"/>
                      <a:gd name="connsiteX0" fmla="*/ 34925 w 34925"/>
                      <a:gd name="connsiteY0" fmla="*/ 0 h 282576"/>
                      <a:gd name="connsiteX1" fmla="*/ 31750 w 34925"/>
                      <a:gd name="connsiteY1" fmla="*/ 139700 h 282576"/>
                      <a:gd name="connsiteX2" fmla="*/ 0 w 34925"/>
                      <a:gd name="connsiteY2" fmla="*/ 282575 h 282576"/>
                      <a:gd name="connsiteX0" fmla="*/ 14684 w 14684"/>
                      <a:gd name="connsiteY0" fmla="*/ 0 h 219874"/>
                      <a:gd name="connsiteX1" fmla="*/ 11509 w 14684"/>
                      <a:gd name="connsiteY1" fmla="*/ 139700 h 219874"/>
                      <a:gd name="connsiteX2" fmla="*/ 0 w 14684"/>
                      <a:gd name="connsiteY2" fmla="*/ 219874 h 219874"/>
                      <a:gd name="connsiteX0" fmla="*/ 14684 w 14684"/>
                      <a:gd name="connsiteY0" fmla="*/ 0 h 219874"/>
                      <a:gd name="connsiteX1" fmla="*/ 0 w 14684"/>
                      <a:gd name="connsiteY1" fmla="*/ 219874 h 219874"/>
                      <a:gd name="connsiteX0" fmla="*/ 5688 w 5688"/>
                      <a:gd name="connsiteY0" fmla="*/ 0 h 219874"/>
                      <a:gd name="connsiteX1" fmla="*/ 0 w 5688"/>
                      <a:gd name="connsiteY1" fmla="*/ 219874 h 219874"/>
                      <a:gd name="connsiteX0" fmla="*/ 0 w 21631"/>
                      <a:gd name="connsiteY0" fmla="*/ 0 h 10648"/>
                      <a:gd name="connsiteX1" fmla="*/ 21631 w 21631"/>
                      <a:gd name="connsiteY1" fmla="*/ 10648 h 106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21631" h="10648">
                        <a:moveTo>
                          <a:pt x="0" y="0"/>
                        </a:moveTo>
                        <a:lnTo>
                          <a:pt x="21631" y="10648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46" name="Freihandform 61">
                    <a:extLst>
                      <a:ext uri="{FF2B5EF4-FFF2-40B4-BE49-F238E27FC236}">
                        <a16:creationId xmlns:a16="http://schemas.microsoft.com/office/drawing/2014/main" xmlns="" id="{372073CB-6BF3-49DC-99D7-4EAD1F55DE9A}"/>
                      </a:ext>
                    </a:extLst>
                  </p:cNvPr>
                  <p:cNvSpPr/>
                  <p:nvPr/>
                </p:nvSpPr>
                <p:spPr>
                  <a:xfrm>
                    <a:off x="6682678" y="2156646"/>
                    <a:ext cx="568144" cy="182998"/>
                  </a:xfrm>
                  <a:custGeom>
                    <a:avLst/>
                    <a:gdLst>
                      <a:gd name="connsiteX0" fmla="*/ 0 w 777875"/>
                      <a:gd name="connsiteY0" fmla="*/ 0 h 263525"/>
                      <a:gd name="connsiteX1" fmla="*/ 136525 w 777875"/>
                      <a:gd name="connsiteY1" fmla="*/ 15875 h 263525"/>
                      <a:gd name="connsiteX2" fmla="*/ 257175 w 777875"/>
                      <a:gd name="connsiteY2" fmla="*/ 82550 h 263525"/>
                      <a:gd name="connsiteX3" fmla="*/ 444500 w 777875"/>
                      <a:gd name="connsiteY3" fmla="*/ 104775 h 263525"/>
                      <a:gd name="connsiteX4" fmla="*/ 501650 w 777875"/>
                      <a:gd name="connsiteY4" fmla="*/ 139700 h 263525"/>
                      <a:gd name="connsiteX5" fmla="*/ 711200 w 777875"/>
                      <a:gd name="connsiteY5" fmla="*/ 155575 h 263525"/>
                      <a:gd name="connsiteX6" fmla="*/ 777875 w 777875"/>
                      <a:gd name="connsiteY6" fmla="*/ 196850 h 263525"/>
                      <a:gd name="connsiteX7" fmla="*/ 774700 w 777875"/>
                      <a:gd name="connsiteY7" fmla="*/ 263525 h 263525"/>
                      <a:gd name="connsiteX0" fmla="*/ 0 w 787721"/>
                      <a:gd name="connsiteY0" fmla="*/ 36973 h 247650"/>
                      <a:gd name="connsiteX1" fmla="*/ 146371 w 787721"/>
                      <a:gd name="connsiteY1" fmla="*/ 0 h 247650"/>
                      <a:gd name="connsiteX2" fmla="*/ 267021 w 787721"/>
                      <a:gd name="connsiteY2" fmla="*/ 66675 h 247650"/>
                      <a:gd name="connsiteX3" fmla="*/ 454346 w 787721"/>
                      <a:gd name="connsiteY3" fmla="*/ 88900 h 247650"/>
                      <a:gd name="connsiteX4" fmla="*/ 511496 w 787721"/>
                      <a:gd name="connsiteY4" fmla="*/ 123825 h 247650"/>
                      <a:gd name="connsiteX5" fmla="*/ 721046 w 787721"/>
                      <a:gd name="connsiteY5" fmla="*/ 139700 h 247650"/>
                      <a:gd name="connsiteX6" fmla="*/ 787721 w 787721"/>
                      <a:gd name="connsiteY6" fmla="*/ 180975 h 247650"/>
                      <a:gd name="connsiteX7" fmla="*/ 784546 w 787721"/>
                      <a:gd name="connsiteY7" fmla="*/ 247650 h 247650"/>
                      <a:gd name="connsiteX0" fmla="*/ 0 w 787721"/>
                      <a:gd name="connsiteY0" fmla="*/ 24217 h 234894"/>
                      <a:gd name="connsiteX1" fmla="*/ 124218 w 787721"/>
                      <a:gd name="connsiteY1" fmla="*/ 0 h 234894"/>
                      <a:gd name="connsiteX2" fmla="*/ 267021 w 787721"/>
                      <a:gd name="connsiteY2" fmla="*/ 53919 h 234894"/>
                      <a:gd name="connsiteX3" fmla="*/ 454346 w 787721"/>
                      <a:gd name="connsiteY3" fmla="*/ 76144 h 234894"/>
                      <a:gd name="connsiteX4" fmla="*/ 511496 w 787721"/>
                      <a:gd name="connsiteY4" fmla="*/ 111069 h 234894"/>
                      <a:gd name="connsiteX5" fmla="*/ 721046 w 787721"/>
                      <a:gd name="connsiteY5" fmla="*/ 126944 h 234894"/>
                      <a:gd name="connsiteX6" fmla="*/ 787721 w 787721"/>
                      <a:gd name="connsiteY6" fmla="*/ 168219 h 234894"/>
                      <a:gd name="connsiteX7" fmla="*/ 784546 w 787721"/>
                      <a:gd name="connsiteY7" fmla="*/ 234894 h 234894"/>
                      <a:gd name="connsiteX0" fmla="*/ 0 w 787721"/>
                      <a:gd name="connsiteY0" fmla="*/ 24960 h 235637"/>
                      <a:gd name="connsiteX1" fmla="*/ 124218 w 787721"/>
                      <a:gd name="connsiteY1" fmla="*/ 743 h 235637"/>
                      <a:gd name="connsiteX2" fmla="*/ 267021 w 787721"/>
                      <a:gd name="connsiteY2" fmla="*/ 54662 h 235637"/>
                      <a:gd name="connsiteX3" fmla="*/ 454346 w 787721"/>
                      <a:gd name="connsiteY3" fmla="*/ 76887 h 235637"/>
                      <a:gd name="connsiteX4" fmla="*/ 511496 w 787721"/>
                      <a:gd name="connsiteY4" fmla="*/ 111812 h 235637"/>
                      <a:gd name="connsiteX5" fmla="*/ 721046 w 787721"/>
                      <a:gd name="connsiteY5" fmla="*/ 127687 h 235637"/>
                      <a:gd name="connsiteX6" fmla="*/ 787721 w 787721"/>
                      <a:gd name="connsiteY6" fmla="*/ 168962 h 235637"/>
                      <a:gd name="connsiteX7" fmla="*/ 784546 w 787721"/>
                      <a:gd name="connsiteY7" fmla="*/ 235637 h 2356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787721" h="235637">
                        <a:moveTo>
                          <a:pt x="0" y="24960"/>
                        </a:moveTo>
                        <a:cubicBezTo>
                          <a:pt x="41406" y="16888"/>
                          <a:pt x="79714" y="-4207"/>
                          <a:pt x="124218" y="743"/>
                        </a:cubicBezTo>
                        <a:cubicBezTo>
                          <a:pt x="168722" y="5693"/>
                          <a:pt x="212000" y="41971"/>
                          <a:pt x="267021" y="54662"/>
                        </a:cubicBezTo>
                        <a:lnTo>
                          <a:pt x="454346" y="76887"/>
                        </a:lnTo>
                        <a:lnTo>
                          <a:pt x="511496" y="111812"/>
                        </a:lnTo>
                        <a:lnTo>
                          <a:pt x="721046" y="127687"/>
                        </a:lnTo>
                        <a:lnTo>
                          <a:pt x="787721" y="168962"/>
                        </a:lnTo>
                        <a:lnTo>
                          <a:pt x="784546" y="235637"/>
                        </a:lnTo>
                      </a:path>
                    </a:pathLst>
                  </a:custGeom>
                  <a:noFill/>
                  <a:ln w="12700">
                    <a:solidFill>
                      <a:srgbClr val="2D7FC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02" name="Freihandform 874">
                    <a:extLst>
                      <a:ext uri="{FF2B5EF4-FFF2-40B4-BE49-F238E27FC236}">
                        <a16:creationId xmlns:a16="http://schemas.microsoft.com/office/drawing/2014/main" xmlns="" id="{F4D6FA4E-F332-45A4-A72A-6B9C7E89E946}"/>
                      </a:ext>
                    </a:extLst>
                  </p:cNvPr>
                  <p:cNvSpPr/>
                  <p:nvPr/>
                </p:nvSpPr>
                <p:spPr>
                  <a:xfrm>
                    <a:off x="8695222" y="2124279"/>
                    <a:ext cx="32975" cy="71506"/>
                  </a:xfrm>
                  <a:custGeom>
                    <a:avLst/>
                    <a:gdLst>
                      <a:gd name="connsiteX0" fmla="*/ 44450 w 44450"/>
                      <a:gd name="connsiteY0" fmla="*/ 0 h 76200"/>
                      <a:gd name="connsiteX1" fmla="*/ 0 w 44450"/>
                      <a:gd name="connsiteY1" fmla="*/ 76200 h 76200"/>
                      <a:gd name="connsiteX0" fmla="*/ 82550 w 82550"/>
                      <a:gd name="connsiteY0" fmla="*/ 0 h 79375"/>
                      <a:gd name="connsiteX1" fmla="*/ 0 w 82550"/>
                      <a:gd name="connsiteY1" fmla="*/ 79375 h 79375"/>
                      <a:gd name="connsiteX0" fmla="*/ 88900 w 88900"/>
                      <a:gd name="connsiteY0" fmla="*/ 0 h 114300"/>
                      <a:gd name="connsiteX1" fmla="*/ 0 w 88900"/>
                      <a:gd name="connsiteY1" fmla="*/ 114300 h 114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88900" h="114300">
                        <a:moveTo>
                          <a:pt x="88900" y="0"/>
                        </a:moveTo>
                        <a:lnTo>
                          <a:pt x="0" y="11430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03" name="Freihandform 850">
                    <a:extLst>
                      <a:ext uri="{FF2B5EF4-FFF2-40B4-BE49-F238E27FC236}">
                        <a16:creationId xmlns:a16="http://schemas.microsoft.com/office/drawing/2014/main" xmlns="" id="{D19843A2-863D-4623-AAB2-7CB3EBF6CD6E}"/>
                      </a:ext>
                    </a:extLst>
                  </p:cNvPr>
                  <p:cNvSpPr/>
                  <p:nvPr/>
                </p:nvSpPr>
                <p:spPr>
                  <a:xfrm>
                    <a:off x="6545511" y="2468418"/>
                    <a:ext cx="50291" cy="93146"/>
                  </a:xfrm>
                  <a:custGeom>
                    <a:avLst/>
                    <a:gdLst>
                      <a:gd name="connsiteX0" fmla="*/ 9525 w 9525"/>
                      <a:gd name="connsiteY0" fmla="*/ 0 h 123825"/>
                      <a:gd name="connsiteX1" fmla="*/ 0 w 9525"/>
                      <a:gd name="connsiteY1" fmla="*/ 123825 h 123825"/>
                      <a:gd name="connsiteX0" fmla="*/ 53333 w 53333"/>
                      <a:gd name="connsiteY0" fmla="*/ 0 h 14359"/>
                      <a:gd name="connsiteX1" fmla="*/ 0 w 53333"/>
                      <a:gd name="connsiteY1" fmla="*/ 14359 h 14359"/>
                      <a:gd name="connsiteX0" fmla="*/ 379998 w 379998"/>
                      <a:gd name="connsiteY0" fmla="*/ 0 h 22308"/>
                      <a:gd name="connsiteX1" fmla="*/ 0 w 379998"/>
                      <a:gd name="connsiteY1" fmla="*/ 22308 h 22308"/>
                      <a:gd name="connsiteX0" fmla="*/ 166666 w 166666"/>
                      <a:gd name="connsiteY0" fmla="*/ 0 h 20513"/>
                      <a:gd name="connsiteX1" fmla="*/ 0 w 166666"/>
                      <a:gd name="connsiteY1" fmla="*/ 20513 h 205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66666" h="20513">
                        <a:moveTo>
                          <a:pt x="166666" y="0"/>
                        </a:moveTo>
                        <a:cubicBezTo>
                          <a:pt x="163333" y="3333"/>
                          <a:pt x="3333" y="17180"/>
                          <a:pt x="0" y="20513"/>
                        </a:cubicBezTo>
                      </a:path>
                    </a:pathLst>
                  </a:custGeom>
                  <a:solidFill>
                    <a:srgbClr val="FF0000"/>
                  </a:solidFill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1801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rPr>
                      <a:t> </a:t>
                    </a:r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04" name="Freihandform 835">
                    <a:extLst>
                      <a:ext uri="{FF2B5EF4-FFF2-40B4-BE49-F238E27FC236}">
                        <a16:creationId xmlns:a16="http://schemas.microsoft.com/office/drawing/2014/main" xmlns="" id="{31CB9F14-5752-4939-97C2-DA50D497DCD5}"/>
                      </a:ext>
                    </a:extLst>
                  </p:cNvPr>
                  <p:cNvSpPr/>
                  <p:nvPr/>
                </p:nvSpPr>
                <p:spPr>
                  <a:xfrm>
                    <a:off x="7530198" y="1456064"/>
                    <a:ext cx="380136" cy="83835"/>
                  </a:xfrm>
                  <a:custGeom>
                    <a:avLst/>
                    <a:gdLst>
                      <a:gd name="connsiteX0" fmla="*/ 0 w 527050"/>
                      <a:gd name="connsiteY0" fmla="*/ 107950 h 107950"/>
                      <a:gd name="connsiteX1" fmla="*/ 244475 w 527050"/>
                      <a:gd name="connsiteY1" fmla="*/ 47625 h 107950"/>
                      <a:gd name="connsiteX2" fmla="*/ 361950 w 527050"/>
                      <a:gd name="connsiteY2" fmla="*/ 34925 h 107950"/>
                      <a:gd name="connsiteX3" fmla="*/ 527050 w 527050"/>
                      <a:gd name="connsiteY3" fmla="*/ 0 h 107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27050" h="107950">
                        <a:moveTo>
                          <a:pt x="0" y="107950"/>
                        </a:moveTo>
                        <a:lnTo>
                          <a:pt x="244475" y="47625"/>
                        </a:lnTo>
                        <a:lnTo>
                          <a:pt x="361950" y="34925"/>
                        </a:lnTo>
                        <a:lnTo>
                          <a:pt x="527050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05" name="Freihandform 816">
                    <a:extLst>
                      <a:ext uri="{FF2B5EF4-FFF2-40B4-BE49-F238E27FC236}">
                        <a16:creationId xmlns:a16="http://schemas.microsoft.com/office/drawing/2014/main" xmlns="" id="{B98AEB91-A2E6-430E-9150-ADAC5F306A2B}"/>
                      </a:ext>
                    </a:extLst>
                  </p:cNvPr>
                  <p:cNvSpPr/>
                  <p:nvPr/>
                </p:nvSpPr>
                <p:spPr>
                  <a:xfrm>
                    <a:off x="8984331" y="2146470"/>
                    <a:ext cx="123658" cy="19727"/>
                  </a:xfrm>
                  <a:custGeom>
                    <a:avLst/>
                    <a:gdLst>
                      <a:gd name="connsiteX0" fmla="*/ 0 w 171450"/>
                      <a:gd name="connsiteY0" fmla="*/ 0 h 25400"/>
                      <a:gd name="connsiteX1" fmla="*/ 171450 w 171450"/>
                      <a:gd name="connsiteY1" fmla="*/ 25400 h 25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71450" h="25400">
                        <a:moveTo>
                          <a:pt x="0" y="0"/>
                        </a:moveTo>
                        <a:lnTo>
                          <a:pt x="171450" y="2540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06" name="Freihandform 812">
                    <a:extLst>
                      <a:ext uri="{FF2B5EF4-FFF2-40B4-BE49-F238E27FC236}">
                        <a16:creationId xmlns:a16="http://schemas.microsoft.com/office/drawing/2014/main" xmlns="" id="{734E0B73-9797-4FAB-8471-8C6A06F0986C}"/>
                      </a:ext>
                    </a:extLst>
                  </p:cNvPr>
                  <p:cNvSpPr/>
                  <p:nvPr/>
                </p:nvSpPr>
                <p:spPr>
                  <a:xfrm>
                    <a:off x="8720985" y="2005923"/>
                    <a:ext cx="135109" cy="118356"/>
                  </a:xfrm>
                  <a:custGeom>
                    <a:avLst/>
                    <a:gdLst>
                      <a:gd name="connsiteX0" fmla="*/ 0 w 187325"/>
                      <a:gd name="connsiteY0" fmla="*/ 152400 h 152400"/>
                      <a:gd name="connsiteX1" fmla="*/ 101600 w 187325"/>
                      <a:gd name="connsiteY1" fmla="*/ 95250 h 152400"/>
                      <a:gd name="connsiteX2" fmla="*/ 95250 w 187325"/>
                      <a:gd name="connsiteY2" fmla="*/ 47625 h 152400"/>
                      <a:gd name="connsiteX3" fmla="*/ 187325 w 187325"/>
                      <a:gd name="connsiteY3" fmla="*/ 0 h 152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87325" h="152400">
                        <a:moveTo>
                          <a:pt x="0" y="152400"/>
                        </a:moveTo>
                        <a:lnTo>
                          <a:pt x="101600" y="95250"/>
                        </a:lnTo>
                        <a:lnTo>
                          <a:pt x="95250" y="47625"/>
                        </a:lnTo>
                        <a:lnTo>
                          <a:pt x="187325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07" name="Freihandform 811">
                    <a:extLst>
                      <a:ext uri="{FF2B5EF4-FFF2-40B4-BE49-F238E27FC236}">
                        <a16:creationId xmlns:a16="http://schemas.microsoft.com/office/drawing/2014/main" xmlns="" id="{DE935535-FB57-456D-B8B0-705336C350CC}"/>
                      </a:ext>
                    </a:extLst>
                  </p:cNvPr>
                  <p:cNvSpPr/>
                  <p:nvPr/>
                </p:nvSpPr>
                <p:spPr>
                  <a:xfrm>
                    <a:off x="8865254" y="2151402"/>
                    <a:ext cx="125949" cy="14794"/>
                  </a:xfrm>
                  <a:custGeom>
                    <a:avLst/>
                    <a:gdLst>
                      <a:gd name="connsiteX0" fmla="*/ 0 w 174625"/>
                      <a:gd name="connsiteY0" fmla="*/ 19050 h 19050"/>
                      <a:gd name="connsiteX1" fmla="*/ 174625 w 174625"/>
                      <a:gd name="connsiteY1" fmla="*/ 0 h 190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74625" h="19050">
                        <a:moveTo>
                          <a:pt x="0" y="19050"/>
                        </a:moveTo>
                        <a:lnTo>
                          <a:pt x="174625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08" name="Freihandform 810">
                    <a:extLst>
                      <a:ext uri="{FF2B5EF4-FFF2-40B4-BE49-F238E27FC236}">
                        <a16:creationId xmlns:a16="http://schemas.microsoft.com/office/drawing/2014/main" xmlns="" id="{1B2D07A2-0447-4716-AAF9-DCC7221539C4}"/>
                      </a:ext>
                    </a:extLst>
                  </p:cNvPr>
                  <p:cNvSpPr/>
                  <p:nvPr/>
                </p:nvSpPr>
                <p:spPr>
                  <a:xfrm>
                    <a:off x="8720983" y="2136609"/>
                    <a:ext cx="141978" cy="56712"/>
                  </a:xfrm>
                  <a:custGeom>
                    <a:avLst/>
                    <a:gdLst>
                      <a:gd name="connsiteX0" fmla="*/ 0 w 190500"/>
                      <a:gd name="connsiteY0" fmla="*/ 9525 h 34925"/>
                      <a:gd name="connsiteX1" fmla="*/ 60325 w 190500"/>
                      <a:gd name="connsiteY1" fmla="*/ 34925 h 34925"/>
                      <a:gd name="connsiteX2" fmla="*/ 190500 w 190500"/>
                      <a:gd name="connsiteY2" fmla="*/ 0 h 34925"/>
                      <a:gd name="connsiteX0" fmla="*/ 0 w 196850"/>
                      <a:gd name="connsiteY0" fmla="*/ 0 h 73025"/>
                      <a:gd name="connsiteX1" fmla="*/ 66675 w 196850"/>
                      <a:gd name="connsiteY1" fmla="*/ 73025 h 73025"/>
                      <a:gd name="connsiteX2" fmla="*/ 196850 w 196850"/>
                      <a:gd name="connsiteY2" fmla="*/ 38100 h 730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96850" h="73025">
                        <a:moveTo>
                          <a:pt x="0" y="0"/>
                        </a:moveTo>
                        <a:lnTo>
                          <a:pt x="66675" y="73025"/>
                        </a:lnTo>
                        <a:lnTo>
                          <a:pt x="196850" y="3810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10" name="Freihandform 748">
                    <a:extLst>
                      <a:ext uri="{FF2B5EF4-FFF2-40B4-BE49-F238E27FC236}">
                        <a16:creationId xmlns:a16="http://schemas.microsoft.com/office/drawing/2014/main" xmlns="" id="{C538FFB1-B3B3-47FE-93C0-0889E6B73A58}"/>
                      </a:ext>
                    </a:extLst>
                  </p:cNvPr>
                  <p:cNvSpPr/>
                  <p:nvPr/>
                </p:nvSpPr>
                <p:spPr>
                  <a:xfrm>
                    <a:off x="6176825" y="4131393"/>
                    <a:ext cx="144267" cy="96164"/>
                  </a:xfrm>
                  <a:custGeom>
                    <a:avLst/>
                    <a:gdLst>
                      <a:gd name="connsiteX0" fmla="*/ 0 w 200025"/>
                      <a:gd name="connsiteY0" fmla="*/ 0 h 123825"/>
                      <a:gd name="connsiteX1" fmla="*/ 165100 w 200025"/>
                      <a:gd name="connsiteY1" fmla="*/ 22225 h 123825"/>
                      <a:gd name="connsiteX2" fmla="*/ 200025 w 200025"/>
                      <a:gd name="connsiteY2" fmla="*/ 123825 h 1238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00025" h="123825">
                        <a:moveTo>
                          <a:pt x="0" y="0"/>
                        </a:moveTo>
                        <a:lnTo>
                          <a:pt x="165100" y="22225"/>
                        </a:lnTo>
                        <a:lnTo>
                          <a:pt x="200025" y="12382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11" name="Freihandform 747">
                    <a:extLst>
                      <a:ext uri="{FF2B5EF4-FFF2-40B4-BE49-F238E27FC236}">
                        <a16:creationId xmlns:a16="http://schemas.microsoft.com/office/drawing/2014/main" xmlns="" id="{D741DE98-B541-4B88-A150-D67477128FDB}"/>
                      </a:ext>
                    </a:extLst>
                  </p:cNvPr>
                  <p:cNvSpPr/>
                  <p:nvPr/>
                </p:nvSpPr>
                <p:spPr>
                  <a:xfrm>
                    <a:off x="6057747" y="4123995"/>
                    <a:ext cx="61829" cy="44383"/>
                  </a:xfrm>
                  <a:custGeom>
                    <a:avLst/>
                    <a:gdLst>
                      <a:gd name="connsiteX0" fmla="*/ 85725 w 85725"/>
                      <a:gd name="connsiteY0" fmla="*/ 0 h 57150"/>
                      <a:gd name="connsiteX1" fmla="*/ 0 w 85725"/>
                      <a:gd name="connsiteY1" fmla="*/ 57150 h 57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85725" h="57150">
                        <a:moveTo>
                          <a:pt x="85725" y="0"/>
                        </a:moveTo>
                        <a:lnTo>
                          <a:pt x="0" y="571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12" name="Freihandform 746">
                    <a:extLst>
                      <a:ext uri="{FF2B5EF4-FFF2-40B4-BE49-F238E27FC236}">
                        <a16:creationId xmlns:a16="http://schemas.microsoft.com/office/drawing/2014/main" xmlns="" id="{2172E44D-B9D5-40D6-AAF6-7D8E618FA13C}"/>
                      </a:ext>
                    </a:extLst>
                  </p:cNvPr>
                  <p:cNvSpPr/>
                  <p:nvPr/>
                </p:nvSpPr>
                <p:spPr>
                  <a:xfrm>
                    <a:off x="5961567" y="4000708"/>
                    <a:ext cx="219838" cy="123287"/>
                  </a:xfrm>
                  <a:custGeom>
                    <a:avLst/>
                    <a:gdLst>
                      <a:gd name="connsiteX0" fmla="*/ 0 w 304800"/>
                      <a:gd name="connsiteY0" fmla="*/ 53975 h 158750"/>
                      <a:gd name="connsiteX1" fmla="*/ 41275 w 304800"/>
                      <a:gd name="connsiteY1" fmla="*/ 0 h 158750"/>
                      <a:gd name="connsiteX2" fmla="*/ 155575 w 304800"/>
                      <a:gd name="connsiteY2" fmla="*/ 3175 h 158750"/>
                      <a:gd name="connsiteX3" fmla="*/ 200025 w 304800"/>
                      <a:gd name="connsiteY3" fmla="*/ 25400 h 158750"/>
                      <a:gd name="connsiteX4" fmla="*/ 304800 w 304800"/>
                      <a:gd name="connsiteY4" fmla="*/ 158750 h 1587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04800" h="158750">
                        <a:moveTo>
                          <a:pt x="0" y="53975"/>
                        </a:moveTo>
                        <a:lnTo>
                          <a:pt x="41275" y="0"/>
                        </a:lnTo>
                        <a:lnTo>
                          <a:pt x="155575" y="3175"/>
                        </a:lnTo>
                        <a:lnTo>
                          <a:pt x="200025" y="25400"/>
                        </a:lnTo>
                        <a:lnTo>
                          <a:pt x="304800" y="1587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15" name="Freihandform 730">
                    <a:extLst>
                      <a:ext uri="{FF2B5EF4-FFF2-40B4-BE49-F238E27FC236}">
                        <a16:creationId xmlns:a16="http://schemas.microsoft.com/office/drawing/2014/main" xmlns="" id="{99E3B935-17FB-4D17-B21F-002E15A008E1}"/>
                      </a:ext>
                    </a:extLst>
                  </p:cNvPr>
                  <p:cNvSpPr/>
                  <p:nvPr/>
                </p:nvSpPr>
                <p:spPr>
                  <a:xfrm>
                    <a:off x="6206594" y="1559624"/>
                    <a:ext cx="139688" cy="303286"/>
                  </a:xfrm>
                  <a:custGeom>
                    <a:avLst/>
                    <a:gdLst>
                      <a:gd name="connsiteX0" fmla="*/ 0 w 193675"/>
                      <a:gd name="connsiteY0" fmla="*/ 0 h 390525"/>
                      <a:gd name="connsiteX1" fmla="*/ 88900 w 193675"/>
                      <a:gd name="connsiteY1" fmla="*/ 152400 h 390525"/>
                      <a:gd name="connsiteX2" fmla="*/ 146050 w 193675"/>
                      <a:gd name="connsiteY2" fmla="*/ 301625 h 390525"/>
                      <a:gd name="connsiteX3" fmla="*/ 184150 w 193675"/>
                      <a:gd name="connsiteY3" fmla="*/ 333375 h 390525"/>
                      <a:gd name="connsiteX4" fmla="*/ 193675 w 193675"/>
                      <a:gd name="connsiteY4" fmla="*/ 390525 h 3905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93675" h="390525">
                        <a:moveTo>
                          <a:pt x="0" y="0"/>
                        </a:moveTo>
                        <a:lnTo>
                          <a:pt x="88900" y="152400"/>
                        </a:lnTo>
                        <a:lnTo>
                          <a:pt x="146050" y="301625"/>
                        </a:lnTo>
                        <a:lnTo>
                          <a:pt x="184150" y="333375"/>
                        </a:lnTo>
                        <a:lnTo>
                          <a:pt x="193675" y="39052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16" name="Freihandform 729">
                    <a:extLst>
                      <a:ext uri="{FF2B5EF4-FFF2-40B4-BE49-F238E27FC236}">
                        <a16:creationId xmlns:a16="http://schemas.microsoft.com/office/drawing/2014/main" xmlns="" id="{8E693C3B-7E08-4FBB-B1EA-9CC298A26BB9}"/>
                      </a:ext>
                    </a:extLst>
                  </p:cNvPr>
                  <p:cNvSpPr/>
                  <p:nvPr/>
                </p:nvSpPr>
                <p:spPr>
                  <a:xfrm>
                    <a:off x="6078357" y="1379627"/>
                    <a:ext cx="130528" cy="184931"/>
                  </a:xfrm>
                  <a:custGeom>
                    <a:avLst/>
                    <a:gdLst>
                      <a:gd name="connsiteX0" fmla="*/ 0 w 180975"/>
                      <a:gd name="connsiteY0" fmla="*/ 0 h 238125"/>
                      <a:gd name="connsiteX1" fmla="*/ 123825 w 180975"/>
                      <a:gd name="connsiteY1" fmla="*/ 104775 h 238125"/>
                      <a:gd name="connsiteX2" fmla="*/ 180975 w 180975"/>
                      <a:gd name="connsiteY2" fmla="*/ 238125 h 2381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80975" h="238125">
                        <a:moveTo>
                          <a:pt x="0" y="0"/>
                        </a:moveTo>
                        <a:lnTo>
                          <a:pt x="123825" y="104775"/>
                        </a:lnTo>
                        <a:lnTo>
                          <a:pt x="180975" y="23812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17" name="Freihandform 728">
                    <a:extLst>
                      <a:ext uri="{FF2B5EF4-FFF2-40B4-BE49-F238E27FC236}">
                        <a16:creationId xmlns:a16="http://schemas.microsoft.com/office/drawing/2014/main" xmlns="" id="{EC52D280-3706-41D6-BD8C-F9254D2793B0}"/>
                      </a:ext>
                    </a:extLst>
                  </p:cNvPr>
                  <p:cNvSpPr/>
                  <p:nvPr/>
                </p:nvSpPr>
                <p:spPr>
                  <a:xfrm>
                    <a:off x="6005079" y="1258806"/>
                    <a:ext cx="75569" cy="120821"/>
                  </a:xfrm>
                  <a:custGeom>
                    <a:avLst/>
                    <a:gdLst>
                      <a:gd name="connsiteX0" fmla="*/ 0 w 104775"/>
                      <a:gd name="connsiteY0" fmla="*/ 0 h 155575"/>
                      <a:gd name="connsiteX1" fmla="*/ 28575 w 104775"/>
                      <a:gd name="connsiteY1" fmla="*/ 85725 h 155575"/>
                      <a:gd name="connsiteX2" fmla="*/ 104775 w 104775"/>
                      <a:gd name="connsiteY2" fmla="*/ 155575 h 155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04775" h="155575">
                        <a:moveTo>
                          <a:pt x="0" y="0"/>
                        </a:moveTo>
                        <a:lnTo>
                          <a:pt x="28575" y="85725"/>
                        </a:lnTo>
                        <a:lnTo>
                          <a:pt x="104775" y="15557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18" name="Freihandform 721">
                    <a:extLst>
                      <a:ext uri="{FF2B5EF4-FFF2-40B4-BE49-F238E27FC236}">
                        <a16:creationId xmlns:a16="http://schemas.microsoft.com/office/drawing/2014/main" xmlns="" id="{D17C3F40-472A-409A-B755-17A450B35FC9}"/>
                      </a:ext>
                    </a:extLst>
                  </p:cNvPr>
                  <p:cNvSpPr/>
                  <p:nvPr/>
                </p:nvSpPr>
                <p:spPr>
                  <a:xfrm>
                    <a:off x="6073776" y="1192229"/>
                    <a:ext cx="425935" cy="39452"/>
                  </a:xfrm>
                  <a:custGeom>
                    <a:avLst/>
                    <a:gdLst>
                      <a:gd name="connsiteX0" fmla="*/ 0 w 590550"/>
                      <a:gd name="connsiteY0" fmla="*/ 44450 h 50800"/>
                      <a:gd name="connsiteX1" fmla="*/ 79375 w 590550"/>
                      <a:gd name="connsiteY1" fmla="*/ 31750 h 50800"/>
                      <a:gd name="connsiteX2" fmla="*/ 196850 w 590550"/>
                      <a:gd name="connsiteY2" fmla="*/ 50800 h 50800"/>
                      <a:gd name="connsiteX3" fmla="*/ 352425 w 590550"/>
                      <a:gd name="connsiteY3" fmla="*/ 31750 h 50800"/>
                      <a:gd name="connsiteX4" fmla="*/ 485775 w 590550"/>
                      <a:gd name="connsiteY4" fmla="*/ 28575 h 50800"/>
                      <a:gd name="connsiteX5" fmla="*/ 514350 w 590550"/>
                      <a:gd name="connsiteY5" fmla="*/ 0 h 50800"/>
                      <a:gd name="connsiteX6" fmla="*/ 590550 w 590550"/>
                      <a:gd name="connsiteY6" fmla="*/ 34925 h 50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590550" h="50800">
                        <a:moveTo>
                          <a:pt x="0" y="44450"/>
                        </a:moveTo>
                        <a:lnTo>
                          <a:pt x="79375" y="31750"/>
                        </a:lnTo>
                        <a:lnTo>
                          <a:pt x="196850" y="50800"/>
                        </a:lnTo>
                        <a:lnTo>
                          <a:pt x="352425" y="31750"/>
                        </a:lnTo>
                        <a:lnTo>
                          <a:pt x="485775" y="28575"/>
                        </a:lnTo>
                        <a:lnTo>
                          <a:pt x="514350" y="0"/>
                        </a:lnTo>
                        <a:lnTo>
                          <a:pt x="590550" y="3492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19" name="Freihandform 720">
                    <a:extLst>
                      <a:ext uri="{FF2B5EF4-FFF2-40B4-BE49-F238E27FC236}">
                        <a16:creationId xmlns:a16="http://schemas.microsoft.com/office/drawing/2014/main" xmlns="" id="{ABF6EDB7-8AA2-45A1-8B20-0DC9D3F05C9E}"/>
                      </a:ext>
                    </a:extLst>
                  </p:cNvPr>
                  <p:cNvSpPr/>
                  <p:nvPr/>
                </p:nvSpPr>
                <p:spPr>
                  <a:xfrm>
                    <a:off x="6495132" y="1211958"/>
                    <a:ext cx="132819" cy="27123"/>
                  </a:xfrm>
                  <a:custGeom>
                    <a:avLst/>
                    <a:gdLst>
                      <a:gd name="connsiteX0" fmla="*/ 0 w 184150"/>
                      <a:gd name="connsiteY0" fmla="*/ 6350 h 34925"/>
                      <a:gd name="connsiteX1" fmla="*/ 88900 w 184150"/>
                      <a:gd name="connsiteY1" fmla="*/ 34925 h 34925"/>
                      <a:gd name="connsiteX2" fmla="*/ 184150 w 184150"/>
                      <a:gd name="connsiteY2" fmla="*/ 0 h 349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84150" h="34925">
                        <a:moveTo>
                          <a:pt x="0" y="6350"/>
                        </a:moveTo>
                        <a:lnTo>
                          <a:pt x="88900" y="34925"/>
                        </a:lnTo>
                        <a:lnTo>
                          <a:pt x="184150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20" name="Freihandform 713">
                    <a:extLst>
                      <a:ext uri="{FF2B5EF4-FFF2-40B4-BE49-F238E27FC236}">
                        <a16:creationId xmlns:a16="http://schemas.microsoft.com/office/drawing/2014/main" xmlns="" id="{685B275A-3223-4008-AD76-43122CEDC1BC}"/>
                      </a:ext>
                    </a:extLst>
                  </p:cNvPr>
                  <p:cNvSpPr/>
                  <p:nvPr/>
                </p:nvSpPr>
                <p:spPr>
                  <a:xfrm>
                    <a:off x="5164658" y="935791"/>
                    <a:ext cx="132819" cy="379724"/>
                  </a:xfrm>
                  <a:custGeom>
                    <a:avLst/>
                    <a:gdLst>
                      <a:gd name="connsiteX0" fmla="*/ 0 w 184150"/>
                      <a:gd name="connsiteY0" fmla="*/ 0 h 488950"/>
                      <a:gd name="connsiteX1" fmla="*/ 95250 w 184150"/>
                      <a:gd name="connsiteY1" fmla="*/ 165100 h 488950"/>
                      <a:gd name="connsiteX2" fmla="*/ 184150 w 184150"/>
                      <a:gd name="connsiteY2" fmla="*/ 488950 h 488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84150" h="488950">
                        <a:moveTo>
                          <a:pt x="0" y="0"/>
                        </a:moveTo>
                        <a:lnTo>
                          <a:pt x="95250" y="165100"/>
                        </a:lnTo>
                        <a:lnTo>
                          <a:pt x="184150" y="4889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21" name="Freihandform 707">
                    <a:extLst>
                      <a:ext uri="{FF2B5EF4-FFF2-40B4-BE49-F238E27FC236}">
                        <a16:creationId xmlns:a16="http://schemas.microsoft.com/office/drawing/2014/main" xmlns="" id="{0ADFA156-BAF8-4FF8-A3EB-FE8039AE53F4}"/>
                      </a:ext>
                    </a:extLst>
                  </p:cNvPr>
                  <p:cNvSpPr/>
                  <p:nvPr/>
                </p:nvSpPr>
                <p:spPr>
                  <a:xfrm>
                    <a:off x="5959279" y="1221817"/>
                    <a:ext cx="107629" cy="0"/>
                  </a:xfrm>
                  <a:custGeom>
                    <a:avLst/>
                    <a:gdLst>
                      <a:gd name="connsiteX0" fmla="*/ 0 w 149225"/>
                      <a:gd name="connsiteY0" fmla="*/ 0 h 0"/>
                      <a:gd name="connsiteX1" fmla="*/ 149225 w 149225"/>
                      <a:gd name="connsiteY1" fmla="*/ 0 h 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49225">
                        <a:moveTo>
                          <a:pt x="0" y="0"/>
                        </a:moveTo>
                        <a:lnTo>
                          <a:pt x="149225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22" name="Freihandform 706">
                    <a:extLst>
                      <a:ext uri="{FF2B5EF4-FFF2-40B4-BE49-F238E27FC236}">
                        <a16:creationId xmlns:a16="http://schemas.microsoft.com/office/drawing/2014/main" xmlns="" id="{DADE2EDC-203D-4CFB-AD4A-F65DD6EB7BAC}"/>
                      </a:ext>
                    </a:extLst>
                  </p:cNvPr>
                  <p:cNvSpPr/>
                  <p:nvPr/>
                </p:nvSpPr>
                <p:spPr>
                  <a:xfrm>
                    <a:off x="5954698" y="1221817"/>
                    <a:ext cx="45799" cy="34520"/>
                  </a:xfrm>
                  <a:custGeom>
                    <a:avLst/>
                    <a:gdLst>
                      <a:gd name="connsiteX0" fmla="*/ 0 w 63500"/>
                      <a:gd name="connsiteY0" fmla="*/ 0 h 44450"/>
                      <a:gd name="connsiteX1" fmla="*/ 63500 w 63500"/>
                      <a:gd name="connsiteY1" fmla="*/ 44450 h 444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63500" h="44450">
                        <a:moveTo>
                          <a:pt x="0" y="0"/>
                        </a:moveTo>
                        <a:lnTo>
                          <a:pt x="63500" y="444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23" name="Freihandform 705">
                    <a:extLst>
                      <a:ext uri="{FF2B5EF4-FFF2-40B4-BE49-F238E27FC236}">
                        <a16:creationId xmlns:a16="http://schemas.microsoft.com/office/drawing/2014/main" xmlns="" id="{244CE421-F9FC-4EFC-9611-BDD36FB8D24E}"/>
                      </a:ext>
                    </a:extLst>
                  </p:cNvPr>
                  <p:cNvSpPr/>
                  <p:nvPr/>
                </p:nvSpPr>
                <p:spPr>
                  <a:xfrm>
                    <a:off x="6000496" y="1226750"/>
                    <a:ext cx="73279" cy="36985"/>
                  </a:xfrm>
                  <a:custGeom>
                    <a:avLst/>
                    <a:gdLst>
                      <a:gd name="connsiteX0" fmla="*/ 0 w 101600"/>
                      <a:gd name="connsiteY0" fmla="*/ 47625 h 47625"/>
                      <a:gd name="connsiteX1" fmla="*/ 101600 w 101600"/>
                      <a:gd name="connsiteY1" fmla="*/ 0 h 47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01600" h="47625">
                        <a:moveTo>
                          <a:pt x="0" y="47625"/>
                        </a:moveTo>
                        <a:lnTo>
                          <a:pt x="101600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24" name="Freihandform 699">
                    <a:extLst>
                      <a:ext uri="{FF2B5EF4-FFF2-40B4-BE49-F238E27FC236}">
                        <a16:creationId xmlns:a16="http://schemas.microsoft.com/office/drawing/2014/main" xmlns="" id="{3A9A6CA3-6B10-4645-8F42-488F6AEB910C}"/>
                      </a:ext>
                    </a:extLst>
                  </p:cNvPr>
                  <p:cNvSpPr/>
                  <p:nvPr/>
                </p:nvSpPr>
                <p:spPr>
                  <a:xfrm>
                    <a:off x="5137178" y="851959"/>
                    <a:ext cx="29770" cy="81369"/>
                  </a:xfrm>
                  <a:custGeom>
                    <a:avLst/>
                    <a:gdLst>
                      <a:gd name="connsiteX0" fmla="*/ 0 w 41275"/>
                      <a:gd name="connsiteY0" fmla="*/ 0 h 104775"/>
                      <a:gd name="connsiteX1" fmla="*/ 41275 w 41275"/>
                      <a:gd name="connsiteY1" fmla="*/ 104775 h 104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41275" h="104775">
                        <a:moveTo>
                          <a:pt x="0" y="0"/>
                        </a:moveTo>
                        <a:lnTo>
                          <a:pt x="41275" y="10477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25" name="Freihandform 692">
                    <a:extLst>
                      <a:ext uri="{FF2B5EF4-FFF2-40B4-BE49-F238E27FC236}">
                        <a16:creationId xmlns:a16="http://schemas.microsoft.com/office/drawing/2014/main" xmlns="" id="{191E36A9-10A8-49EB-AFF9-BE296E47C411}"/>
                      </a:ext>
                    </a:extLst>
                  </p:cNvPr>
                  <p:cNvSpPr/>
                  <p:nvPr/>
                </p:nvSpPr>
                <p:spPr>
                  <a:xfrm>
                    <a:off x="5874549" y="785384"/>
                    <a:ext cx="144267" cy="209588"/>
                  </a:xfrm>
                  <a:custGeom>
                    <a:avLst/>
                    <a:gdLst>
                      <a:gd name="connsiteX0" fmla="*/ 0 w 200025"/>
                      <a:gd name="connsiteY0" fmla="*/ 0 h 269875"/>
                      <a:gd name="connsiteX1" fmla="*/ 88900 w 200025"/>
                      <a:gd name="connsiteY1" fmla="*/ 85725 h 269875"/>
                      <a:gd name="connsiteX2" fmla="*/ 114300 w 200025"/>
                      <a:gd name="connsiteY2" fmla="*/ 187325 h 269875"/>
                      <a:gd name="connsiteX3" fmla="*/ 200025 w 200025"/>
                      <a:gd name="connsiteY3" fmla="*/ 269875 h 2698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00025" h="269875">
                        <a:moveTo>
                          <a:pt x="0" y="0"/>
                        </a:moveTo>
                        <a:lnTo>
                          <a:pt x="88900" y="85725"/>
                        </a:lnTo>
                        <a:lnTo>
                          <a:pt x="114300" y="187325"/>
                        </a:lnTo>
                        <a:lnTo>
                          <a:pt x="200025" y="26987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26" name="Freihandform 686">
                    <a:extLst>
                      <a:ext uri="{FF2B5EF4-FFF2-40B4-BE49-F238E27FC236}">
                        <a16:creationId xmlns:a16="http://schemas.microsoft.com/office/drawing/2014/main" xmlns="" id="{7D93292C-58BF-4CCA-A75D-E03C0959A9F8}"/>
                      </a:ext>
                    </a:extLst>
                  </p:cNvPr>
                  <p:cNvSpPr/>
                  <p:nvPr/>
                </p:nvSpPr>
                <p:spPr>
                  <a:xfrm>
                    <a:off x="5322665" y="2144003"/>
                    <a:ext cx="146558" cy="251506"/>
                  </a:xfrm>
                  <a:custGeom>
                    <a:avLst/>
                    <a:gdLst>
                      <a:gd name="connsiteX0" fmla="*/ 0 w 203200"/>
                      <a:gd name="connsiteY0" fmla="*/ 0 h 323850"/>
                      <a:gd name="connsiteX1" fmla="*/ 203200 w 203200"/>
                      <a:gd name="connsiteY1" fmla="*/ 323850 h 3238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203200" h="323850">
                        <a:moveTo>
                          <a:pt x="0" y="0"/>
                        </a:moveTo>
                        <a:lnTo>
                          <a:pt x="203200" y="3238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27" name="Freihandform 685">
                    <a:extLst>
                      <a:ext uri="{FF2B5EF4-FFF2-40B4-BE49-F238E27FC236}">
                        <a16:creationId xmlns:a16="http://schemas.microsoft.com/office/drawing/2014/main" xmlns="" id="{E89D1C25-5D8D-48DA-9063-C6B842C4616B}"/>
                      </a:ext>
                    </a:extLst>
                  </p:cNvPr>
                  <p:cNvSpPr/>
                  <p:nvPr/>
                </p:nvSpPr>
                <p:spPr>
                  <a:xfrm>
                    <a:off x="5464643" y="2388111"/>
                    <a:ext cx="235867" cy="226848"/>
                  </a:xfrm>
                  <a:custGeom>
                    <a:avLst/>
                    <a:gdLst>
                      <a:gd name="connsiteX0" fmla="*/ 0 w 327025"/>
                      <a:gd name="connsiteY0" fmla="*/ 0 h 292100"/>
                      <a:gd name="connsiteX1" fmla="*/ 276225 w 327025"/>
                      <a:gd name="connsiteY1" fmla="*/ 111125 h 292100"/>
                      <a:gd name="connsiteX2" fmla="*/ 327025 w 327025"/>
                      <a:gd name="connsiteY2" fmla="*/ 225425 h 292100"/>
                      <a:gd name="connsiteX3" fmla="*/ 317500 w 327025"/>
                      <a:gd name="connsiteY3" fmla="*/ 292100 h 2921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27025" h="292100">
                        <a:moveTo>
                          <a:pt x="0" y="0"/>
                        </a:moveTo>
                        <a:lnTo>
                          <a:pt x="276225" y="111125"/>
                        </a:lnTo>
                        <a:lnTo>
                          <a:pt x="327025" y="225425"/>
                        </a:lnTo>
                        <a:lnTo>
                          <a:pt x="317500" y="29210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28" name="Freihandform 678">
                    <a:extLst>
                      <a:ext uri="{FF2B5EF4-FFF2-40B4-BE49-F238E27FC236}">
                        <a16:creationId xmlns:a16="http://schemas.microsoft.com/office/drawing/2014/main" xmlns="" id="{CCAAA936-916B-46C5-9E0C-E79A424583F5}"/>
                      </a:ext>
                    </a:extLst>
                  </p:cNvPr>
                  <p:cNvSpPr/>
                  <p:nvPr/>
                </p:nvSpPr>
                <p:spPr>
                  <a:xfrm>
                    <a:off x="4224117" y="1143846"/>
                    <a:ext cx="119079" cy="44383"/>
                  </a:xfrm>
                  <a:custGeom>
                    <a:avLst/>
                    <a:gdLst>
                      <a:gd name="connsiteX0" fmla="*/ 0 w 165100"/>
                      <a:gd name="connsiteY0" fmla="*/ 57150 h 57150"/>
                      <a:gd name="connsiteX1" fmla="*/ 165100 w 165100"/>
                      <a:gd name="connsiteY1" fmla="*/ 0 h 57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65100" h="57150">
                        <a:moveTo>
                          <a:pt x="0" y="57150"/>
                        </a:moveTo>
                        <a:lnTo>
                          <a:pt x="165100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29" name="Freihandform 674">
                    <a:extLst>
                      <a:ext uri="{FF2B5EF4-FFF2-40B4-BE49-F238E27FC236}">
                        <a16:creationId xmlns:a16="http://schemas.microsoft.com/office/drawing/2014/main" xmlns="" id="{3CE76C08-DE6C-4AC6-B61C-F96AED7A78C8}"/>
                      </a:ext>
                    </a:extLst>
                  </p:cNvPr>
                  <p:cNvSpPr/>
                  <p:nvPr/>
                </p:nvSpPr>
                <p:spPr>
                  <a:xfrm>
                    <a:off x="4374617" y="1448668"/>
                    <a:ext cx="490054" cy="66575"/>
                  </a:xfrm>
                  <a:custGeom>
                    <a:avLst/>
                    <a:gdLst>
                      <a:gd name="connsiteX0" fmla="*/ 0 w 679450"/>
                      <a:gd name="connsiteY0" fmla="*/ 0 h 85725"/>
                      <a:gd name="connsiteX1" fmla="*/ 88900 w 679450"/>
                      <a:gd name="connsiteY1" fmla="*/ 47625 h 85725"/>
                      <a:gd name="connsiteX2" fmla="*/ 190500 w 679450"/>
                      <a:gd name="connsiteY2" fmla="*/ 34925 h 85725"/>
                      <a:gd name="connsiteX3" fmla="*/ 285750 w 679450"/>
                      <a:gd name="connsiteY3" fmla="*/ 66675 h 85725"/>
                      <a:gd name="connsiteX4" fmla="*/ 514350 w 679450"/>
                      <a:gd name="connsiteY4" fmla="*/ 82550 h 85725"/>
                      <a:gd name="connsiteX5" fmla="*/ 628650 w 679450"/>
                      <a:gd name="connsiteY5" fmla="*/ 66675 h 85725"/>
                      <a:gd name="connsiteX6" fmla="*/ 679450 w 679450"/>
                      <a:gd name="connsiteY6" fmla="*/ 85725 h 857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79450" h="85725">
                        <a:moveTo>
                          <a:pt x="0" y="0"/>
                        </a:moveTo>
                        <a:lnTo>
                          <a:pt x="88900" y="47625"/>
                        </a:lnTo>
                        <a:lnTo>
                          <a:pt x="190500" y="34925"/>
                        </a:lnTo>
                        <a:lnTo>
                          <a:pt x="285750" y="66675"/>
                        </a:lnTo>
                        <a:lnTo>
                          <a:pt x="514350" y="82550"/>
                        </a:lnTo>
                        <a:lnTo>
                          <a:pt x="628650" y="66675"/>
                        </a:lnTo>
                        <a:lnTo>
                          <a:pt x="679450" y="8572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30" name="Freihandform 675">
                    <a:extLst>
                      <a:ext uri="{FF2B5EF4-FFF2-40B4-BE49-F238E27FC236}">
                        <a16:creationId xmlns:a16="http://schemas.microsoft.com/office/drawing/2014/main" xmlns="" id="{0D171F03-25ED-4BD4-B2F2-FDE27266A3A0}"/>
                      </a:ext>
                    </a:extLst>
                  </p:cNvPr>
                  <p:cNvSpPr/>
                  <p:nvPr/>
                </p:nvSpPr>
                <p:spPr>
                  <a:xfrm>
                    <a:off x="4869251" y="1525103"/>
                    <a:ext cx="364106" cy="88767"/>
                  </a:xfrm>
                  <a:custGeom>
                    <a:avLst/>
                    <a:gdLst>
                      <a:gd name="connsiteX0" fmla="*/ 0 w 504825"/>
                      <a:gd name="connsiteY0" fmla="*/ 0 h 114300"/>
                      <a:gd name="connsiteX1" fmla="*/ 117475 w 504825"/>
                      <a:gd name="connsiteY1" fmla="*/ 47625 h 114300"/>
                      <a:gd name="connsiteX2" fmla="*/ 152400 w 504825"/>
                      <a:gd name="connsiteY2" fmla="*/ 44450 h 114300"/>
                      <a:gd name="connsiteX3" fmla="*/ 206375 w 504825"/>
                      <a:gd name="connsiteY3" fmla="*/ 44450 h 114300"/>
                      <a:gd name="connsiteX4" fmla="*/ 361950 w 504825"/>
                      <a:gd name="connsiteY4" fmla="*/ 114300 h 114300"/>
                      <a:gd name="connsiteX5" fmla="*/ 504825 w 504825"/>
                      <a:gd name="connsiteY5" fmla="*/ 111125 h 114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4825" h="114300">
                        <a:moveTo>
                          <a:pt x="0" y="0"/>
                        </a:moveTo>
                        <a:lnTo>
                          <a:pt x="117475" y="47625"/>
                        </a:lnTo>
                        <a:cubicBezTo>
                          <a:pt x="148154" y="44216"/>
                          <a:pt x="136466" y="44450"/>
                          <a:pt x="152400" y="44450"/>
                        </a:cubicBezTo>
                        <a:lnTo>
                          <a:pt x="206375" y="44450"/>
                        </a:lnTo>
                        <a:lnTo>
                          <a:pt x="361950" y="114300"/>
                        </a:lnTo>
                        <a:lnTo>
                          <a:pt x="504825" y="11112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31" name="Freihandform 670">
                    <a:extLst>
                      <a:ext uri="{FF2B5EF4-FFF2-40B4-BE49-F238E27FC236}">
                        <a16:creationId xmlns:a16="http://schemas.microsoft.com/office/drawing/2014/main" xmlns="" id="{D8E784D3-D07A-4A7E-A883-F994A2810564}"/>
                      </a:ext>
                    </a:extLst>
                  </p:cNvPr>
                  <p:cNvSpPr/>
                  <p:nvPr/>
                </p:nvSpPr>
                <p:spPr>
                  <a:xfrm>
                    <a:off x="4173099" y="1877705"/>
                    <a:ext cx="121368" cy="202191"/>
                  </a:xfrm>
                  <a:custGeom>
                    <a:avLst/>
                    <a:gdLst>
                      <a:gd name="connsiteX0" fmla="*/ 168275 w 168275"/>
                      <a:gd name="connsiteY0" fmla="*/ 0 h 260350"/>
                      <a:gd name="connsiteX1" fmla="*/ 149225 w 168275"/>
                      <a:gd name="connsiteY1" fmla="*/ 123825 h 260350"/>
                      <a:gd name="connsiteX2" fmla="*/ 0 w 168275"/>
                      <a:gd name="connsiteY2" fmla="*/ 260350 h 260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68275" h="260350">
                        <a:moveTo>
                          <a:pt x="168275" y="0"/>
                        </a:moveTo>
                        <a:lnTo>
                          <a:pt x="149225" y="123825"/>
                        </a:lnTo>
                        <a:lnTo>
                          <a:pt x="0" y="260350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32" name="Freihandform 669">
                    <a:extLst>
                      <a:ext uri="{FF2B5EF4-FFF2-40B4-BE49-F238E27FC236}">
                        <a16:creationId xmlns:a16="http://schemas.microsoft.com/office/drawing/2014/main" xmlns="" id="{180A5DC0-A2CA-4653-945E-A675B8E0BA0A}"/>
                      </a:ext>
                    </a:extLst>
                  </p:cNvPr>
                  <p:cNvSpPr/>
                  <p:nvPr/>
                </p:nvSpPr>
                <p:spPr>
                  <a:xfrm>
                    <a:off x="4354007" y="1456064"/>
                    <a:ext cx="59540" cy="143013"/>
                  </a:xfrm>
                  <a:custGeom>
                    <a:avLst/>
                    <a:gdLst>
                      <a:gd name="connsiteX0" fmla="*/ 12700 w 82550"/>
                      <a:gd name="connsiteY0" fmla="*/ 0 h 184150"/>
                      <a:gd name="connsiteX1" fmla="*/ 0 w 82550"/>
                      <a:gd name="connsiteY1" fmla="*/ 76200 h 184150"/>
                      <a:gd name="connsiteX2" fmla="*/ 41275 w 82550"/>
                      <a:gd name="connsiteY2" fmla="*/ 104775 h 184150"/>
                      <a:gd name="connsiteX3" fmla="*/ 82550 w 82550"/>
                      <a:gd name="connsiteY3" fmla="*/ 184150 h 184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82550" h="184150">
                        <a:moveTo>
                          <a:pt x="12700" y="0"/>
                        </a:moveTo>
                        <a:lnTo>
                          <a:pt x="0" y="76200"/>
                        </a:lnTo>
                        <a:lnTo>
                          <a:pt x="41275" y="104775"/>
                        </a:lnTo>
                        <a:lnTo>
                          <a:pt x="82550" y="184150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33" name="Freihandform 668">
                    <a:extLst>
                      <a:ext uri="{FF2B5EF4-FFF2-40B4-BE49-F238E27FC236}">
                        <a16:creationId xmlns:a16="http://schemas.microsoft.com/office/drawing/2014/main" xmlns="" id="{8FE8AA06-2AE4-4DFE-BC56-CAC340238A9D}"/>
                      </a:ext>
                    </a:extLst>
                  </p:cNvPr>
                  <p:cNvSpPr/>
                  <p:nvPr/>
                </p:nvSpPr>
                <p:spPr>
                  <a:xfrm>
                    <a:off x="4294467" y="1769213"/>
                    <a:ext cx="54959" cy="108493"/>
                  </a:xfrm>
                  <a:custGeom>
                    <a:avLst/>
                    <a:gdLst>
                      <a:gd name="connsiteX0" fmla="*/ 76200 w 76200"/>
                      <a:gd name="connsiteY0" fmla="*/ 0 h 139700"/>
                      <a:gd name="connsiteX1" fmla="*/ 47625 w 76200"/>
                      <a:gd name="connsiteY1" fmla="*/ 104775 h 139700"/>
                      <a:gd name="connsiteX2" fmla="*/ 0 w 76200"/>
                      <a:gd name="connsiteY2" fmla="*/ 139700 h 1397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6200" h="139700">
                        <a:moveTo>
                          <a:pt x="76200" y="0"/>
                        </a:moveTo>
                        <a:lnTo>
                          <a:pt x="47625" y="104775"/>
                        </a:lnTo>
                        <a:lnTo>
                          <a:pt x="0" y="139700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34" name="Freihandform 282">
                    <a:extLst>
                      <a:ext uri="{FF2B5EF4-FFF2-40B4-BE49-F238E27FC236}">
                        <a16:creationId xmlns:a16="http://schemas.microsoft.com/office/drawing/2014/main" xmlns="" id="{137A1289-64B4-46D2-B92B-B5318684447E}"/>
                      </a:ext>
                    </a:extLst>
                  </p:cNvPr>
                  <p:cNvSpPr/>
                  <p:nvPr/>
                </p:nvSpPr>
                <p:spPr>
                  <a:xfrm>
                    <a:off x="4411256" y="1613871"/>
                    <a:ext cx="4580" cy="86301"/>
                  </a:xfrm>
                  <a:custGeom>
                    <a:avLst/>
                    <a:gdLst>
                      <a:gd name="connsiteX0" fmla="*/ 6350 w 6350"/>
                      <a:gd name="connsiteY0" fmla="*/ 0 h 111125"/>
                      <a:gd name="connsiteX1" fmla="*/ 0 w 6350"/>
                      <a:gd name="connsiteY1" fmla="*/ 111125 h 1111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6350" h="111125">
                        <a:moveTo>
                          <a:pt x="6350" y="0"/>
                        </a:moveTo>
                        <a:lnTo>
                          <a:pt x="0" y="111125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35" name="Freihandform 285">
                    <a:extLst>
                      <a:ext uri="{FF2B5EF4-FFF2-40B4-BE49-F238E27FC236}">
                        <a16:creationId xmlns:a16="http://schemas.microsoft.com/office/drawing/2014/main" xmlns="" id="{F1A83D37-63A4-4F78-A877-289D4D95D98F}"/>
                      </a:ext>
                    </a:extLst>
                  </p:cNvPr>
                  <p:cNvSpPr/>
                  <p:nvPr/>
                </p:nvSpPr>
                <p:spPr>
                  <a:xfrm>
                    <a:off x="4354007" y="1707566"/>
                    <a:ext cx="54959" cy="59178"/>
                  </a:xfrm>
                  <a:custGeom>
                    <a:avLst/>
                    <a:gdLst>
                      <a:gd name="connsiteX0" fmla="*/ 0 w 76200"/>
                      <a:gd name="connsiteY0" fmla="*/ 76200 h 76200"/>
                      <a:gd name="connsiteX1" fmla="*/ 76200 w 76200"/>
                      <a:gd name="connsiteY1" fmla="*/ 0 h 762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76200" h="76200">
                        <a:moveTo>
                          <a:pt x="0" y="76200"/>
                        </a:moveTo>
                        <a:lnTo>
                          <a:pt x="76200" y="0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36" name="Freihandform 276">
                    <a:extLst>
                      <a:ext uri="{FF2B5EF4-FFF2-40B4-BE49-F238E27FC236}">
                        <a16:creationId xmlns:a16="http://schemas.microsoft.com/office/drawing/2014/main" xmlns="" id="{DDEB449C-5EE3-4C6A-96B8-91A34FC5108C}"/>
                      </a:ext>
                    </a:extLst>
                  </p:cNvPr>
                  <p:cNvSpPr/>
                  <p:nvPr/>
                </p:nvSpPr>
                <p:spPr>
                  <a:xfrm>
                    <a:off x="6337124" y="1857980"/>
                    <a:ext cx="75569" cy="24657"/>
                  </a:xfrm>
                  <a:custGeom>
                    <a:avLst/>
                    <a:gdLst>
                      <a:gd name="connsiteX0" fmla="*/ 0 w 104775"/>
                      <a:gd name="connsiteY0" fmla="*/ 0 h 31750"/>
                      <a:gd name="connsiteX1" fmla="*/ 104775 w 104775"/>
                      <a:gd name="connsiteY1" fmla="*/ 31750 h 317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04775" h="31750">
                        <a:moveTo>
                          <a:pt x="0" y="0"/>
                        </a:moveTo>
                        <a:lnTo>
                          <a:pt x="104775" y="31750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37" name="Freihandform 633">
                    <a:extLst>
                      <a:ext uri="{FF2B5EF4-FFF2-40B4-BE49-F238E27FC236}">
                        <a16:creationId xmlns:a16="http://schemas.microsoft.com/office/drawing/2014/main" xmlns="" id="{A418D431-A69C-4443-89D1-E3E46721025C}"/>
                      </a:ext>
                    </a:extLst>
                  </p:cNvPr>
                  <p:cNvSpPr/>
                  <p:nvPr/>
                </p:nvSpPr>
                <p:spPr>
                  <a:xfrm>
                    <a:off x="8132460" y="2844274"/>
                    <a:ext cx="137398" cy="226848"/>
                  </a:xfrm>
                  <a:custGeom>
                    <a:avLst/>
                    <a:gdLst>
                      <a:gd name="connsiteX0" fmla="*/ 190500 w 190500"/>
                      <a:gd name="connsiteY0" fmla="*/ 0 h 292100"/>
                      <a:gd name="connsiteX1" fmla="*/ 53975 w 190500"/>
                      <a:gd name="connsiteY1" fmla="*/ 152400 h 292100"/>
                      <a:gd name="connsiteX2" fmla="*/ 0 w 190500"/>
                      <a:gd name="connsiteY2" fmla="*/ 292100 h 2921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90500" h="292100">
                        <a:moveTo>
                          <a:pt x="190500" y="0"/>
                        </a:moveTo>
                        <a:lnTo>
                          <a:pt x="53975" y="152400"/>
                        </a:lnTo>
                        <a:lnTo>
                          <a:pt x="0" y="29210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38" name="Freihandform 632">
                    <a:extLst>
                      <a:ext uri="{FF2B5EF4-FFF2-40B4-BE49-F238E27FC236}">
                        <a16:creationId xmlns:a16="http://schemas.microsoft.com/office/drawing/2014/main" xmlns="" id="{23DC9204-1C72-44DE-B4C1-C6083E3A3D96}"/>
                      </a:ext>
                    </a:extLst>
                  </p:cNvPr>
                  <p:cNvSpPr/>
                  <p:nvPr/>
                </p:nvSpPr>
                <p:spPr>
                  <a:xfrm>
                    <a:off x="8279019" y="2590303"/>
                    <a:ext cx="82439" cy="246574"/>
                  </a:xfrm>
                  <a:custGeom>
                    <a:avLst/>
                    <a:gdLst>
                      <a:gd name="connsiteX0" fmla="*/ 114300 w 114300"/>
                      <a:gd name="connsiteY0" fmla="*/ 0 h 317500"/>
                      <a:gd name="connsiteX1" fmla="*/ 57150 w 114300"/>
                      <a:gd name="connsiteY1" fmla="*/ 79375 h 317500"/>
                      <a:gd name="connsiteX2" fmla="*/ 50800 w 114300"/>
                      <a:gd name="connsiteY2" fmla="*/ 139700 h 317500"/>
                      <a:gd name="connsiteX3" fmla="*/ 0 w 114300"/>
                      <a:gd name="connsiteY3" fmla="*/ 317500 h 317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14300" h="317500">
                        <a:moveTo>
                          <a:pt x="114300" y="0"/>
                        </a:moveTo>
                        <a:lnTo>
                          <a:pt x="57150" y="79375"/>
                        </a:lnTo>
                        <a:lnTo>
                          <a:pt x="50800" y="139700"/>
                        </a:lnTo>
                        <a:lnTo>
                          <a:pt x="0" y="317500"/>
                        </a:lnTo>
                      </a:path>
                    </a:pathLst>
                  </a:custGeom>
                  <a:noFill/>
                  <a:ln w="12700">
                    <a:solidFill>
                      <a:srgbClr val="8497B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39" name="Freihandform 631">
                    <a:extLst>
                      <a:ext uri="{FF2B5EF4-FFF2-40B4-BE49-F238E27FC236}">
                        <a16:creationId xmlns:a16="http://schemas.microsoft.com/office/drawing/2014/main" xmlns="" id="{ADD0BE11-7D21-403E-A572-80F5305CF388}"/>
                      </a:ext>
                    </a:extLst>
                  </p:cNvPr>
                  <p:cNvSpPr/>
                  <p:nvPr/>
                </p:nvSpPr>
                <p:spPr>
                  <a:xfrm>
                    <a:off x="8366039" y="2348661"/>
                    <a:ext cx="100759" cy="241643"/>
                  </a:xfrm>
                  <a:custGeom>
                    <a:avLst/>
                    <a:gdLst>
                      <a:gd name="connsiteX0" fmla="*/ 117475 w 139700"/>
                      <a:gd name="connsiteY0" fmla="*/ 0 h 311150"/>
                      <a:gd name="connsiteX1" fmla="*/ 139700 w 139700"/>
                      <a:gd name="connsiteY1" fmla="*/ 127000 h 311150"/>
                      <a:gd name="connsiteX2" fmla="*/ 79375 w 139700"/>
                      <a:gd name="connsiteY2" fmla="*/ 177800 h 311150"/>
                      <a:gd name="connsiteX3" fmla="*/ 95250 w 139700"/>
                      <a:gd name="connsiteY3" fmla="*/ 254000 h 311150"/>
                      <a:gd name="connsiteX4" fmla="*/ 31750 w 139700"/>
                      <a:gd name="connsiteY4" fmla="*/ 241300 h 311150"/>
                      <a:gd name="connsiteX5" fmla="*/ 0 w 139700"/>
                      <a:gd name="connsiteY5" fmla="*/ 311150 h 311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39700" h="311150">
                        <a:moveTo>
                          <a:pt x="117475" y="0"/>
                        </a:moveTo>
                        <a:lnTo>
                          <a:pt x="139700" y="127000"/>
                        </a:lnTo>
                        <a:lnTo>
                          <a:pt x="79375" y="177800"/>
                        </a:lnTo>
                        <a:lnTo>
                          <a:pt x="95250" y="254000"/>
                        </a:lnTo>
                        <a:lnTo>
                          <a:pt x="31750" y="241300"/>
                        </a:lnTo>
                        <a:lnTo>
                          <a:pt x="0" y="311150"/>
                        </a:lnTo>
                      </a:path>
                    </a:pathLst>
                  </a:custGeom>
                  <a:noFill/>
                  <a:ln w="12700">
                    <a:solidFill>
                      <a:srgbClr val="8497B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40" name="Freihandform 619">
                    <a:extLst>
                      <a:ext uri="{FF2B5EF4-FFF2-40B4-BE49-F238E27FC236}">
                        <a16:creationId xmlns:a16="http://schemas.microsoft.com/office/drawing/2014/main" xmlns="" id="{9940032E-9C04-4BF0-92B5-9D84D33DB1EC}"/>
                      </a:ext>
                    </a:extLst>
                  </p:cNvPr>
                  <p:cNvSpPr/>
                  <p:nvPr/>
                </p:nvSpPr>
                <p:spPr>
                  <a:xfrm>
                    <a:off x="8251539" y="2047841"/>
                    <a:ext cx="64119" cy="88767"/>
                  </a:xfrm>
                  <a:custGeom>
                    <a:avLst/>
                    <a:gdLst>
                      <a:gd name="connsiteX0" fmla="*/ 44450 w 44450"/>
                      <a:gd name="connsiteY0" fmla="*/ 0 h 76200"/>
                      <a:gd name="connsiteX1" fmla="*/ 0 w 44450"/>
                      <a:gd name="connsiteY1" fmla="*/ 76200 h 76200"/>
                      <a:gd name="connsiteX0" fmla="*/ 82550 w 82550"/>
                      <a:gd name="connsiteY0" fmla="*/ 0 h 79375"/>
                      <a:gd name="connsiteX1" fmla="*/ 0 w 82550"/>
                      <a:gd name="connsiteY1" fmla="*/ 79375 h 79375"/>
                      <a:gd name="connsiteX0" fmla="*/ 88900 w 88900"/>
                      <a:gd name="connsiteY0" fmla="*/ 0 h 114300"/>
                      <a:gd name="connsiteX1" fmla="*/ 0 w 88900"/>
                      <a:gd name="connsiteY1" fmla="*/ 114300 h 114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88900" h="114300">
                        <a:moveTo>
                          <a:pt x="88900" y="0"/>
                        </a:moveTo>
                        <a:lnTo>
                          <a:pt x="0" y="11430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41" name="Freihandform 178">
                    <a:extLst>
                      <a:ext uri="{FF2B5EF4-FFF2-40B4-BE49-F238E27FC236}">
                        <a16:creationId xmlns:a16="http://schemas.microsoft.com/office/drawing/2014/main" xmlns="" id="{859365FA-348E-4E11-B2C4-B3DADDDA98C4}"/>
                      </a:ext>
                    </a:extLst>
                  </p:cNvPr>
                  <p:cNvSpPr/>
                  <p:nvPr/>
                </p:nvSpPr>
                <p:spPr>
                  <a:xfrm>
                    <a:off x="5840198" y="4550569"/>
                    <a:ext cx="6870" cy="91232"/>
                  </a:xfrm>
                  <a:custGeom>
                    <a:avLst/>
                    <a:gdLst>
                      <a:gd name="connsiteX0" fmla="*/ 0 w 9525"/>
                      <a:gd name="connsiteY0" fmla="*/ 0 h 117475"/>
                      <a:gd name="connsiteX1" fmla="*/ 9525 w 9525"/>
                      <a:gd name="connsiteY1" fmla="*/ 117475 h 1174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9525" h="117475">
                        <a:moveTo>
                          <a:pt x="0" y="0"/>
                        </a:moveTo>
                        <a:lnTo>
                          <a:pt x="9525" y="11747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42" name="Freihandform 175">
                    <a:extLst>
                      <a:ext uri="{FF2B5EF4-FFF2-40B4-BE49-F238E27FC236}">
                        <a16:creationId xmlns:a16="http://schemas.microsoft.com/office/drawing/2014/main" xmlns="" id="{C1C32E4A-3302-4BA3-B330-1E7F30145009}"/>
                      </a:ext>
                    </a:extLst>
                  </p:cNvPr>
                  <p:cNvSpPr/>
                  <p:nvPr/>
                </p:nvSpPr>
                <p:spPr>
                  <a:xfrm>
                    <a:off x="5817300" y="4469197"/>
                    <a:ext cx="25190" cy="78904"/>
                  </a:xfrm>
                  <a:custGeom>
                    <a:avLst/>
                    <a:gdLst>
                      <a:gd name="connsiteX0" fmla="*/ 0 w 34925"/>
                      <a:gd name="connsiteY0" fmla="*/ 0 h 101600"/>
                      <a:gd name="connsiteX1" fmla="*/ 34925 w 34925"/>
                      <a:gd name="connsiteY1" fmla="*/ 101600 h 1016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34925" h="101600">
                        <a:moveTo>
                          <a:pt x="0" y="0"/>
                        </a:moveTo>
                        <a:lnTo>
                          <a:pt x="34925" y="10160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43" name="Freihandform 172">
                    <a:extLst>
                      <a:ext uri="{FF2B5EF4-FFF2-40B4-BE49-F238E27FC236}">
                        <a16:creationId xmlns:a16="http://schemas.microsoft.com/office/drawing/2014/main" xmlns="" id="{45FD6353-1990-4C64-98AC-694B4BE88911}"/>
                      </a:ext>
                    </a:extLst>
                  </p:cNvPr>
                  <p:cNvSpPr/>
                  <p:nvPr/>
                </p:nvSpPr>
                <p:spPr>
                  <a:xfrm>
                    <a:off x="5776080" y="4377964"/>
                    <a:ext cx="34350" cy="93697"/>
                  </a:xfrm>
                  <a:custGeom>
                    <a:avLst/>
                    <a:gdLst>
                      <a:gd name="connsiteX0" fmla="*/ 0 w 47625"/>
                      <a:gd name="connsiteY0" fmla="*/ 0 h 120650"/>
                      <a:gd name="connsiteX1" fmla="*/ 47625 w 47625"/>
                      <a:gd name="connsiteY1" fmla="*/ 120650 h 120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47625" h="120650">
                        <a:moveTo>
                          <a:pt x="0" y="0"/>
                        </a:moveTo>
                        <a:lnTo>
                          <a:pt x="47625" y="120650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45" name="Freihandform 140">
                    <a:extLst>
                      <a:ext uri="{FF2B5EF4-FFF2-40B4-BE49-F238E27FC236}">
                        <a16:creationId xmlns:a16="http://schemas.microsoft.com/office/drawing/2014/main" xmlns="" id="{D4ADA2D2-7091-4882-AB03-C84E6BAA3855}"/>
                      </a:ext>
                    </a:extLst>
                  </p:cNvPr>
                  <p:cNvSpPr/>
                  <p:nvPr/>
                </p:nvSpPr>
                <p:spPr>
                  <a:xfrm>
                    <a:off x="5773791" y="4319111"/>
                    <a:ext cx="71220" cy="53925"/>
                  </a:xfrm>
                  <a:custGeom>
                    <a:avLst/>
                    <a:gdLst>
                      <a:gd name="connsiteX0" fmla="*/ 88900 w 88900"/>
                      <a:gd name="connsiteY0" fmla="*/ 0 h 60325"/>
                      <a:gd name="connsiteX1" fmla="*/ 0 w 88900"/>
                      <a:gd name="connsiteY1" fmla="*/ 60325 h 60325"/>
                      <a:gd name="connsiteX0" fmla="*/ 98746 w 98746"/>
                      <a:gd name="connsiteY0" fmla="*/ 0 h 69437"/>
                      <a:gd name="connsiteX1" fmla="*/ 0 w 98746"/>
                      <a:gd name="connsiteY1" fmla="*/ 69437 h 694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98746" h="69437">
                        <a:moveTo>
                          <a:pt x="98746" y="0"/>
                        </a:moveTo>
                        <a:cubicBezTo>
                          <a:pt x="69113" y="20108"/>
                          <a:pt x="29633" y="49329"/>
                          <a:pt x="0" y="69437"/>
                        </a:cubicBezTo>
                      </a:path>
                    </a:pathLst>
                  </a:custGeom>
                  <a:noFill/>
                  <a:ln w="12700">
                    <a:solidFill>
                      <a:srgbClr val="8497B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46" name="Freihandform 17">
                    <a:extLst>
                      <a:ext uri="{FF2B5EF4-FFF2-40B4-BE49-F238E27FC236}">
                        <a16:creationId xmlns:a16="http://schemas.microsoft.com/office/drawing/2014/main" xmlns="" id="{8B82B066-6D27-4234-9021-9692BCAAB4AB}"/>
                      </a:ext>
                    </a:extLst>
                  </p:cNvPr>
                  <p:cNvSpPr/>
                  <p:nvPr/>
                </p:nvSpPr>
                <p:spPr>
                  <a:xfrm>
                    <a:off x="6243133" y="4121528"/>
                    <a:ext cx="2024438" cy="300820"/>
                  </a:xfrm>
                  <a:custGeom>
                    <a:avLst/>
                    <a:gdLst>
                      <a:gd name="connsiteX0" fmla="*/ 0 w 2790825"/>
                      <a:gd name="connsiteY0" fmla="*/ 381000 h 381000"/>
                      <a:gd name="connsiteX1" fmla="*/ 0 w 2790825"/>
                      <a:gd name="connsiteY1" fmla="*/ 342900 h 381000"/>
                      <a:gd name="connsiteX2" fmla="*/ 127000 w 2790825"/>
                      <a:gd name="connsiteY2" fmla="*/ 171450 h 381000"/>
                      <a:gd name="connsiteX3" fmla="*/ 215900 w 2790825"/>
                      <a:gd name="connsiteY3" fmla="*/ 187325 h 381000"/>
                      <a:gd name="connsiteX4" fmla="*/ 295275 w 2790825"/>
                      <a:gd name="connsiteY4" fmla="*/ 158750 h 381000"/>
                      <a:gd name="connsiteX5" fmla="*/ 374650 w 2790825"/>
                      <a:gd name="connsiteY5" fmla="*/ 200025 h 381000"/>
                      <a:gd name="connsiteX6" fmla="*/ 415925 w 2790825"/>
                      <a:gd name="connsiteY6" fmla="*/ 180975 h 381000"/>
                      <a:gd name="connsiteX7" fmla="*/ 574675 w 2790825"/>
                      <a:gd name="connsiteY7" fmla="*/ 238125 h 381000"/>
                      <a:gd name="connsiteX8" fmla="*/ 584200 w 2790825"/>
                      <a:gd name="connsiteY8" fmla="*/ 269875 h 381000"/>
                      <a:gd name="connsiteX9" fmla="*/ 739775 w 2790825"/>
                      <a:gd name="connsiteY9" fmla="*/ 285750 h 381000"/>
                      <a:gd name="connsiteX10" fmla="*/ 742950 w 2790825"/>
                      <a:gd name="connsiteY10" fmla="*/ 317500 h 381000"/>
                      <a:gd name="connsiteX11" fmla="*/ 803275 w 2790825"/>
                      <a:gd name="connsiteY11" fmla="*/ 320675 h 381000"/>
                      <a:gd name="connsiteX12" fmla="*/ 768350 w 2790825"/>
                      <a:gd name="connsiteY12" fmla="*/ 269875 h 381000"/>
                      <a:gd name="connsiteX13" fmla="*/ 812800 w 2790825"/>
                      <a:gd name="connsiteY13" fmla="*/ 92075 h 381000"/>
                      <a:gd name="connsiteX14" fmla="*/ 854075 w 2790825"/>
                      <a:gd name="connsiteY14" fmla="*/ 63500 h 381000"/>
                      <a:gd name="connsiteX15" fmla="*/ 914400 w 2790825"/>
                      <a:gd name="connsiteY15" fmla="*/ 60325 h 381000"/>
                      <a:gd name="connsiteX16" fmla="*/ 1006475 w 2790825"/>
                      <a:gd name="connsiteY16" fmla="*/ 9525 h 381000"/>
                      <a:gd name="connsiteX17" fmla="*/ 1038225 w 2790825"/>
                      <a:gd name="connsiteY17" fmla="*/ 9525 h 381000"/>
                      <a:gd name="connsiteX18" fmla="*/ 1089025 w 2790825"/>
                      <a:gd name="connsiteY18" fmla="*/ 25400 h 381000"/>
                      <a:gd name="connsiteX19" fmla="*/ 1158875 w 2790825"/>
                      <a:gd name="connsiteY19" fmla="*/ 79375 h 381000"/>
                      <a:gd name="connsiteX20" fmla="*/ 1162050 w 2790825"/>
                      <a:gd name="connsiteY20" fmla="*/ 114300 h 381000"/>
                      <a:gd name="connsiteX21" fmla="*/ 1200150 w 2790825"/>
                      <a:gd name="connsiteY21" fmla="*/ 107950 h 381000"/>
                      <a:gd name="connsiteX22" fmla="*/ 1263650 w 2790825"/>
                      <a:gd name="connsiteY22" fmla="*/ 130175 h 381000"/>
                      <a:gd name="connsiteX23" fmla="*/ 1387475 w 2790825"/>
                      <a:gd name="connsiteY23" fmla="*/ 133350 h 381000"/>
                      <a:gd name="connsiteX24" fmla="*/ 1450975 w 2790825"/>
                      <a:gd name="connsiteY24" fmla="*/ 161925 h 381000"/>
                      <a:gd name="connsiteX25" fmla="*/ 1495425 w 2790825"/>
                      <a:gd name="connsiteY25" fmla="*/ 161925 h 381000"/>
                      <a:gd name="connsiteX26" fmla="*/ 1511300 w 2790825"/>
                      <a:gd name="connsiteY26" fmla="*/ 120650 h 381000"/>
                      <a:gd name="connsiteX27" fmla="*/ 1647825 w 2790825"/>
                      <a:gd name="connsiteY27" fmla="*/ 139700 h 381000"/>
                      <a:gd name="connsiteX28" fmla="*/ 1682750 w 2790825"/>
                      <a:gd name="connsiteY28" fmla="*/ 152400 h 381000"/>
                      <a:gd name="connsiteX29" fmla="*/ 1762125 w 2790825"/>
                      <a:gd name="connsiteY29" fmla="*/ 136525 h 381000"/>
                      <a:gd name="connsiteX30" fmla="*/ 1806575 w 2790825"/>
                      <a:gd name="connsiteY30" fmla="*/ 111125 h 381000"/>
                      <a:gd name="connsiteX31" fmla="*/ 2085975 w 2790825"/>
                      <a:gd name="connsiteY31" fmla="*/ 133350 h 381000"/>
                      <a:gd name="connsiteX32" fmla="*/ 2168525 w 2790825"/>
                      <a:gd name="connsiteY32" fmla="*/ 158750 h 381000"/>
                      <a:gd name="connsiteX33" fmla="*/ 2311400 w 2790825"/>
                      <a:gd name="connsiteY33" fmla="*/ 142875 h 381000"/>
                      <a:gd name="connsiteX34" fmla="*/ 2492375 w 2790825"/>
                      <a:gd name="connsiteY34" fmla="*/ 190500 h 381000"/>
                      <a:gd name="connsiteX35" fmla="*/ 2530475 w 2790825"/>
                      <a:gd name="connsiteY35" fmla="*/ 174625 h 381000"/>
                      <a:gd name="connsiteX36" fmla="*/ 2524125 w 2790825"/>
                      <a:gd name="connsiteY36" fmla="*/ 222250 h 381000"/>
                      <a:gd name="connsiteX37" fmla="*/ 2625725 w 2790825"/>
                      <a:gd name="connsiteY37" fmla="*/ 298450 h 381000"/>
                      <a:gd name="connsiteX38" fmla="*/ 2752725 w 2790825"/>
                      <a:gd name="connsiteY38" fmla="*/ 307975 h 381000"/>
                      <a:gd name="connsiteX39" fmla="*/ 2790825 w 2790825"/>
                      <a:gd name="connsiteY39" fmla="*/ 346075 h 381000"/>
                      <a:gd name="connsiteX40" fmla="*/ 2787650 w 2790825"/>
                      <a:gd name="connsiteY40" fmla="*/ 184150 h 381000"/>
                      <a:gd name="connsiteX41" fmla="*/ 2698750 w 2790825"/>
                      <a:gd name="connsiteY41" fmla="*/ 127000 h 381000"/>
                      <a:gd name="connsiteX42" fmla="*/ 2765425 w 2790825"/>
                      <a:gd name="connsiteY42" fmla="*/ 0 h 381000"/>
                      <a:gd name="connsiteX0" fmla="*/ 0 w 2873384"/>
                      <a:gd name="connsiteY0" fmla="*/ 381000 h 381000"/>
                      <a:gd name="connsiteX1" fmla="*/ 0 w 2873384"/>
                      <a:gd name="connsiteY1" fmla="*/ 342900 h 381000"/>
                      <a:gd name="connsiteX2" fmla="*/ 127000 w 2873384"/>
                      <a:gd name="connsiteY2" fmla="*/ 171450 h 381000"/>
                      <a:gd name="connsiteX3" fmla="*/ 215900 w 2873384"/>
                      <a:gd name="connsiteY3" fmla="*/ 187325 h 381000"/>
                      <a:gd name="connsiteX4" fmla="*/ 295275 w 2873384"/>
                      <a:gd name="connsiteY4" fmla="*/ 158750 h 381000"/>
                      <a:gd name="connsiteX5" fmla="*/ 374650 w 2873384"/>
                      <a:gd name="connsiteY5" fmla="*/ 200025 h 381000"/>
                      <a:gd name="connsiteX6" fmla="*/ 415925 w 2873384"/>
                      <a:gd name="connsiteY6" fmla="*/ 180975 h 381000"/>
                      <a:gd name="connsiteX7" fmla="*/ 574675 w 2873384"/>
                      <a:gd name="connsiteY7" fmla="*/ 238125 h 381000"/>
                      <a:gd name="connsiteX8" fmla="*/ 584200 w 2873384"/>
                      <a:gd name="connsiteY8" fmla="*/ 269875 h 381000"/>
                      <a:gd name="connsiteX9" fmla="*/ 739775 w 2873384"/>
                      <a:gd name="connsiteY9" fmla="*/ 285750 h 381000"/>
                      <a:gd name="connsiteX10" fmla="*/ 742950 w 2873384"/>
                      <a:gd name="connsiteY10" fmla="*/ 317500 h 381000"/>
                      <a:gd name="connsiteX11" fmla="*/ 803275 w 2873384"/>
                      <a:gd name="connsiteY11" fmla="*/ 320675 h 381000"/>
                      <a:gd name="connsiteX12" fmla="*/ 768350 w 2873384"/>
                      <a:gd name="connsiteY12" fmla="*/ 269875 h 381000"/>
                      <a:gd name="connsiteX13" fmla="*/ 812800 w 2873384"/>
                      <a:gd name="connsiteY13" fmla="*/ 92075 h 381000"/>
                      <a:gd name="connsiteX14" fmla="*/ 854075 w 2873384"/>
                      <a:gd name="connsiteY14" fmla="*/ 63500 h 381000"/>
                      <a:gd name="connsiteX15" fmla="*/ 914400 w 2873384"/>
                      <a:gd name="connsiteY15" fmla="*/ 60325 h 381000"/>
                      <a:gd name="connsiteX16" fmla="*/ 1006475 w 2873384"/>
                      <a:gd name="connsiteY16" fmla="*/ 9525 h 381000"/>
                      <a:gd name="connsiteX17" fmla="*/ 1038225 w 2873384"/>
                      <a:gd name="connsiteY17" fmla="*/ 9525 h 381000"/>
                      <a:gd name="connsiteX18" fmla="*/ 1089025 w 2873384"/>
                      <a:gd name="connsiteY18" fmla="*/ 25400 h 381000"/>
                      <a:gd name="connsiteX19" fmla="*/ 1158875 w 2873384"/>
                      <a:gd name="connsiteY19" fmla="*/ 79375 h 381000"/>
                      <a:gd name="connsiteX20" fmla="*/ 1162050 w 2873384"/>
                      <a:gd name="connsiteY20" fmla="*/ 114300 h 381000"/>
                      <a:gd name="connsiteX21" fmla="*/ 1200150 w 2873384"/>
                      <a:gd name="connsiteY21" fmla="*/ 107950 h 381000"/>
                      <a:gd name="connsiteX22" fmla="*/ 1263650 w 2873384"/>
                      <a:gd name="connsiteY22" fmla="*/ 130175 h 381000"/>
                      <a:gd name="connsiteX23" fmla="*/ 1387475 w 2873384"/>
                      <a:gd name="connsiteY23" fmla="*/ 133350 h 381000"/>
                      <a:gd name="connsiteX24" fmla="*/ 1450975 w 2873384"/>
                      <a:gd name="connsiteY24" fmla="*/ 161925 h 381000"/>
                      <a:gd name="connsiteX25" fmla="*/ 1495425 w 2873384"/>
                      <a:gd name="connsiteY25" fmla="*/ 161925 h 381000"/>
                      <a:gd name="connsiteX26" fmla="*/ 1511300 w 2873384"/>
                      <a:gd name="connsiteY26" fmla="*/ 120650 h 381000"/>
                      <a:gd name="connsiteX27" fmla="*/ 1647825 w 2873384"/>
                      <a:gd name="connsiteY27" fmla="*/ 139700 h 381000"/>
                      <a:gd name="connsiteX28" fmla="*/ 1682750 w 2873384"/>
                      <a:gd name="connsiteY28" fmla="*/ 152400 h 381000"/>
                      <a:gd name="connsiteX29" fmla="*/ 1762125 w 2873384"/>
                      <a:gd name="connsiteY29" fmla="*/ 136525 h 381000"/>
                      <a:gd name="connsiteX30" fmla="*/ 1806575 w 2873384"/>
                      <a:gd name="connsiteY30" fmla="*/ 111125 h 381000"/>
                      <a:gd name="connsiteX31" fmla="*/ 2085975 w 2873384"/>
                      <a:gd name="connsiteY31" fmla="*/ 133350 h 381000"/>
                      <a:gd name="connsiteX32" fmla="*/ 2168525 w 2873384"/>
                      <a:gd name="connsiteY32" fmla="*/ 158750 h 381000"/>
                      <a:gd name="connsiteX33" fmla="*/ 2311400 w 2873384"/>
                      <a:gd name="connsiteY33" fmla="*/ 142875 h 381000"/>
                      <a:gd name="connsiteX34" fmla="*/ 2492375 w 2873384"/>
                      <a:gd name="connsiteY34" fmla="*/ 190500 h 381000"/>
                      <a:gd name="connsiteX35" fmla="*/ 2530475 w 2873384"/>
                      <a:gd name="connsiteY35" fmla="*/ 174625 h 381000"/>
                      <a:gd name="connsiteX36" fmla="*/ 2524125 w 2873384"/>
                      <a:gd name="connsiteY36" fmla="*/ 222250 h 381000"/>
                      <a:gd name="connsiteX37" fmla="*/ 2625725 w 2873384"/>
                      <a:gd name="connsiteY37" fmla="*/ 298450 h 381000"/>
                      <a:gd name="connsiteX38" fmla="*/ 2752725 w 2873384"/>
                      <a:gd name="connsiteY38" fmla="*/ 307975 h 381000"/>
                      <a:gd name="connsiteX39" fmla="*/ 2790825 w 2873384"/>
                      <a:gd name="connsiteY39" fmla="*/ 346075 h 381000"/>
                      <a:gd name="connsiteX40" fmla="*/ 2873375 w 2873384"/>
                      <a:gd name="connsiteY40" fmla="*/ 269875 h 381000"/>
                      <a:gd name="connsiteX41" fmla="*/ 2698750 w 2873384"/>
                      <a:gd name="connsiteY41" fmla="*/ 127000 h 381000"/>
                      <a:gd name="connsiteX42" fmla="*/ 2765425 w 2873384"/>
                      <a:gd name="connsiteY42" fmla="*/ 0 h 381000"/>
                      <a:gd name="connsiteX0" fmla="*/ 0 w 2873384"/>
                      <a:gd name="connsiteY0" fmla="*/ 371475 h 371475"/>
                      <a:gd name="connsiteX1" fmla="*/ 0 w 2873384"/>
                      <a:gd name="connsiteY1" fmla="*/ 333375 h 371475"/>
                      <a:gd name="connsiteX2" fmla="*/ 127000 w 2873384"/>
                      <a:gd name="connsiteY2" fmla="*/ 161925 h 371475"/>
                      <a:gd name="connsiteX3" fmla="*/ 215900 w 2873384"/>
                      <a:gd name="connsiteY3" fmla="*/ 177800 h 371475"/>
                      <a:gd name="connsiteX4" fmla="*/ 295275 w 2873384"/>
                      <a:gd name="connsiteY4" fmla="*/ 149225 h 371475"/>
                      <a:gd name="connsiteX5" fmla="*/ 374650 w 2873384"/>
                      <a:gd name="connsiteY5" fmla="*/ 190500 h 371475"/>
                      <a:gd name="connsiteX6" fmla="*/ 415925 w 2873384"/>
                      <a:gd name="connsiteY6" fmla="*/ 171450 h 371475"/>
                      <a:gd name="connsiteX7" fmla="*/ 574675 w 2873384"/>
                      <a:gd name="connsiteY7" fmla="*/ 228600 h 371475"/>
                      <a:gd name="connsiteX8" fmla="*/ 584200 w 2873384"/>
                      <a:gd name="connsiteY8" fmla="*/ 260350 h 371475"/>
                      <a:gd name="connsiteX9" fmla="*/ 739775 w 2873384"/>
                      <a:gd name="connsiteY9" fmla="*/ 276225 h 371475"/>
                      <a:gd name="connsiteX10" fmla="*/ 742950 w 2873384"/>
                      <a:gd name="connsiteY10" fmla="*/ 307975 h 371475"/>
                      <a:gd name="connsiteX11" fmla="*/ 803275 w 2873384"/>
                      <a:gd name="connsiteY11" fmla="*/ 311150 h 371475"/>
                      <a:gd name="connsiteX12" fmla="*/ 768350 w 2873384"/>
                      <a:gd name="connsiteY12" fmla="*/ 260350 h 371475"/>
                      <a:gd name="connsiteX13" fmla="*/ 812800 w 2873384"/>
                      <a:gd name="connsiteY13" fmla="*/ 82550 h 371475"/>
                      <a:gd name="connsiteX14" fmla="*/ 854075 w 2873384"/>
                      <a:gd name="connsiteY14" fmla="*/ 53975 h 371475"/>
                      <a:gd name="connsiteX15" fmla="*/ 914400 w 2873384"/>
                      <a:gd name="connsiteY15" fmla="*/ 50800 h 371475"/>
                      <a:gd name="connsiteX16" fmla="*/ 1006475 w 2873384"/>
                      <a:gd name="connsiteY16" fmla="*/ 0 h 371475"/>
                      <a:gd name="connsiteX17" fmla="*/ 1038225 w 2873384"/>
                      <a:gd name="connsiteY17" fmla="*/ 0 h 371475"/>
                      <a:gd name="connsiteX18" fmla="*/ 1089025 w 2873384"/>
                      <a:gd name="connsiteY18" fmla="*/ 15875 h 371475"/>
                      <a:gd name="connsiteX19" fmla="*/ 1158875 w 2873384"/>
                      <a:gd name="connsiteY19" fmla="*/ 69850 h 371475"/>
                      <a:gd name="connsiteX20" fmla="*/ 1162050 w 2873384"/>
                      <a:gd name="connsiteY20" fmla="*/ 104775 h 371475"/>
                      <a:gd name="connsiteX21" fmla="*/ 1200150 w 2873384"/>
                      <a:gd name="connsiteY21" fmla="*/ 98425 h 371475"/>
                      <a:gd name="connsiteX22" fmla="*/ 1263650 w 2873384"/>
                      <a:gd name="connsiteY22" fmla="*/ 120650 h 371475"/>
                      <a:gd name="connsiteX23" fmla="*/ 1387475 w 2873384"/>
                      <a:gd name="connsiteY23" fmla="*/ 123825 h 371475"/>
                      <a:gd name="connsiteX24" fmla="*/ 1450975 w 2873384"/>
                      <a:gd name="connsiteY24" fmla="*/ 152400 h 371475"/>
                      <a:gd name="connsiteX25" fmla="*/ 1495425 w 2873384"/>
                      <a:gd name="connsiteY25" fmla="*/ 152400 h 371475"/>
                      <a:gd name="connsiteX26" fmla="*/ 1511300 w 2873384"/>
                      <a:gd name="connsiteY26" fmla="*/ 111125 h 371475"/>
                      <a:gd name="connsiteX27" fmla="*/ 1647825 w 2873384"/>
                      <a:gd name="connsiteY27" fmla="*/ 130175 h 371475"/>
                      <a:gd name="connsiteX28" fmla="*/ 1682750 w 2873384"/>
                      <a:gd name="connsiteY28" fmla="*/ 142875 h 371475"/>
                      <a:gd name="connsiteX29" fmla="*/ 1762125 w 2873384"/>
                      <a:gd name="connsiteY29" fmla="*/ 127000 h 371475"/>
                      <a:gd name="connsiteX30" fmla="*/ 1806575 w 2873384"/>
                      <a:gd name="connsiteY30" fmla="*/ 101600 h 371475"/>
                      <a:gd name="connsiteX31" fmla="*/ 2085975 w 2873384"/>
                      <a:gd name="connsiteY31" fmla="*/ 123825 h 371475"/>
                      <a:gd name="connsiteX32" fmla="*/ 2168525 w 2873384"/>
                      <a:gd name="connsiteY32" fmla="*/ 149225 h 371475"/>
                      <a:gd name="connsiteX33" fmla="*/ 2311400 w 2873384"/>
                      <a:gd name="connsiteY33" fmla="*/ 133350 h 371475"/>
                      <a:gd name="connsiteX34" fmla="*/ 2492375 w 2873384"/>
                      <a:gd name="connsiteY34" fmla="*/ 180975 h 371475"/>
                      <a:gd name="connsiteX35" fmla="*/ 2530475 w 2873384"/>
                      <a:gd name="connsiteY35" fmla="*/ 165100 h 371475"/>
                      <a:gd name="connsiteX36" fmla="*/ 2524125 w 2873384"/>
                      <a:gd name="connsiteY36" fmla="*/ 212725 h 371475"/>
                      <a:gd name="connsiteX37" fmla="*/ 2625725 w 2873384"/>
                      <a:gd name="connsiteY37" fmla="*/ 288925 h 371475"/>
                      <a:gd name="connsiteX38" fmla="*/ 2752725 w 2873384"/>
                      <a:gd name="connsiteY38" fmla="*/ 298450 h 371475"/>
                      <a:gd name="connsiteX39" fmla="*/ 2790825 w 2873384"/>
                      <a:gd name="connsiteY39" fmla="*/ 336550 h 371475"/>
                      <a:gd name="connsiteX40" fmla="*/ 2873375 w 2873384"/>
                      <a:gd name="connsiteY40" fmla="*/ 260350 h 371475"/>
                      <a:gd name="connsiteX41" fmla="*/ 2698750 w 2873384"/>
                      <a:gd name="connsiteY41" fmla="*/ 117475 h 371475"/>
                      <a:gd name="connsiteX42" fmla="*/ 2863850 w 2873384"/>
                      <a:gd name="connsiteY42" fmla="*/ 365125 h 371475"/>
                      <a:gd name="connsiteX0" fmla="*/ 0 w 2873384"/>
                      <a:gd name="connsiteY0" fmla="*/ 371475 h 387350"/>
                      <a:gd name="connsiteX1" fmla="*/ 0 w 2873384"/>
                      <a:gd name="connsiteY1" fmla="*/ 333375 h 387350"/>
                      <a:gd name="connsiteX2" fmla="*/ 127000 w 2873384"/>
                      <a:gd name="connsiteY2" fmla="*/ 161925 h 387350"/>
                      <a:gd name="connsiteX3" fmla="*/ 215900 w 2873384"/>
                      <a:gd name="connsiteY3" fmla="*/ 177800 h 387350"/>
                      <a:gd name="connsiteX4" fmla="*/ 295275 w 2873384"/>
                      <a:gd name="connsiteY4" fmla="*/ 149225 h 387350"/>
                      <a:gd name="connsiteX5" fmla="*/ 374650 w 2873384"/>
                      <a:gd name="connsiteY5" fmla="*/ 190500 h 387350"/>
                      <a:gd name="connsiteX6" fmla="*/ 415925 w 2873384"/>
                      <a:gd name="connsiteY6" fmla="*/ 171450 h 387350"/>
                      <a:gd name="connsiteX7" fmla="*/ 574675 w 2873384"/>
                      <a:gd name="connsiteY7" fmla="*/ 228600 h 387350"/>
                      <a:gd name="connsiteX8" fmla="*/ 584200 w 2873384"/>
                      <a:gd name="connsiteY8" fmla="*/ 260350 h 387350"/>
                      <a:gd name="connsiteX9" fmla="*/ 739775 w 2873384"/>
                      <a:gd name="connsiteY9" fmla="*/ 276225 h 387350"/>
                      <a:gd name="connsiteX10" fmla="*/ 742950 w 2873384"/>
                      <a:gd name="connsiteY10" fmla="*/ 307975 h 387350"/>
                      <a:gd name="connsiteX11" fmla="*/ 803275 w 2873384"/>
                      <a:gd name="connsiteY11" fmla="*/ 311150 h 387350"/>
                      <a:gd name="connsiteX12" fmla="*/ 768350 w 2873384"/>
                      <a:gd name="connsiteY12" fmla="*/ 260350 h 387350"/>
                      <a:gd name="connsiteX13" fmla="*/ 812800 w 2873384"/>
                      <a:gd name="connsiteY13" fmla="*/ 82550 h 387350"/>
                      <a:gd name="connsiteX14" fmla="*/ 854075 w 2873384"/>
                      <a:gd name="connsiteY14" fmla="*/ 53975 h 387350"/>
                      <a:gd name="connsiteX15" fmla="*/ 914400 w 2873384"/>
                      <a:gd name="connsiteY15" fmla="*/ 50800 h 387350"/>
                      <a:gd name="connsiteX16" fmla="*/ 1006475 w 2873384"/>
                      <a:gd name="connsiteY16" fmla="*/ 0 h 387350"/>
                      <a:gd name="connsiteX17" fmla="*/ 1038225 w 2873384"/>
                      <a:gd name="connsiteY17" fmla="*/ 0 h 387350"/>
                      <a:gd name="connsiteX18" fmla="*/ 1089025 w 2873384"/>
                      <a:gd name="connsiteY18" fmla="*/ 15875 h 387350"/>
                      <a:gd name="connsiteX19" fmla="*/ 1158875 w 2873384"/>
                      <a:gd name="connsiteY19" fmla="*/ 69850 h 387350"/>
                      <a:gd name="connsiteX20" fmla="*/ 1162050 w 2873384"/>
                      <a:gd name="connsiteY20" fmla="*/ 104775 h 387350"/>
                      <a:gd name="connsiteX21" fmla="*/ 1200150 w 2873384"/>
                      <a:gd name="connsiteY21" fmla="*/ 98425 h 387350"/>
                      <a:gd name="connsiteX22" fmla="*/ 1263650 w 2873384"/>
                      <a:gd name="connsiteY22" fmla="*/ 120650 h 387350"/>
                      <a:gd name="connsiteX23" fmla="*/ 1387475 w 2873384"/>
                      <a:gd name="connsiteY23" fmla="*/ 123825 h 387350"/>
                      <a:gd name="connsiteX24" fmla="*/ 1450975 w 2873384"/>
                      <a:gd name="connsiteY24" fmla="*/ 152400 h 387350"/>
                      <a:gd name="connsiteX25" fmla="*/ 1495425 w 2873384"/>
                      <a:gd name="connsiteY25" fmla="*/ 152400 h 387350"/>
                      <a:gd name="connsiteX26" fmla="*/ 1511300 w 2873384"/>
                      <a:gd name="connsiteY26" fmla="*/ 111125 h 387350"/>
                      <a:gd name="connsiteX27" fmla="*/ 1647825 w 2873384"/>
                      <a:gd name="connsiteY27" fmla="*/ 130175 h 387350"/>
                      <a:gd name="connsiteX28" fmla="*/ 1682750 w 2873384"/>
                      <a:gd name="connsiteY28" fmla="*/ 142875 h 387350"/>
                      <a:gd name="connsiteX29" fmla="*/ 1762125 w 2873384"/>
                      <a:gd name="connsiteY29" fmla="*/ 127000 h 387350"/>
                      <a:gd name="connsiteX30" fmla="*/ 1806575 w 2873384"/>
                      <a:gd name="connsiteY30" fmla="*/ 101600 h 387350"/>
                      <a:gd name="connsiteX31" fmla="*/ 2085975 w 2873384"/>
                      <a:gd name="connsiteY31" fmla="*/ 123825 h 387350"/>
                      <a:gd name="connsiteX32" fmla="*/ 2168525 w 2873384"/>
                      <a:gd name="connsiteY32" fmla="*/ 149225 h 387350"/>
                      <a:gd name="connsiteX33" fmla="*/ 2311400 w 2873384"/>
                      <a:gd name="connsiteY33" fmla="*/ 133350 h 387350"/>
                      <a:gd name="connsiteX34" fmla="*/ 2492375 w 2873384"/>
                      <a:gd name="connsiteY34" fmla="*/ 180975 h 387350"/>
                      <a:gd name="connsiteX35" fmla="*/ 2530475 w 2873384"/>
                      <a:gd name="connsiteY35" fmla="*/ 165100 h 387350"/>
                      <a:gd name="connsiteX36" fmla="*/ 2524125 w 2873384"/>
                      <a:gd name="connsiteY36" fmla="*/ 212725 h 387350"/>
                      <a:gd name="connsiteX37" fmla="*/ 2625725 w 2873384"/>
                      <a:gd name="connsiteY37" fmla="*/ 288925 h 387350"/>
                      <a:gd name="connsiteX38" fmla="*/ 2752725 w 2873384"/>
                      <a:gd name="connsiteY38" fmla="*/ 298450 h 387350"/>
                      <a:gd name="connsiteX39" fmla="*/ 2790825 w 2873384"/>
                      <a:gd name="connsiteY39" fmla="*/ 336550 h 387350"/>
                      <a:gd name="connsiteX40" fmla="*/ 2873375 w 2873384"/>
                      <a:gd name="connsiteY40" fmla="*/ 260350 h 387350"/>
                      <a:gd name="connsiteX41" fmla="*/ 2806700 w 2873384"/>
                      <a:gd name="connsiteY41" fmla="*/ 387350 h 387350"/>
                      <a:gd name="connsiteX42" fmla="*/ 2863850 w 2873384"/>
                      <a:gd name="connsiteY42" fmla="*/ 365125 h 387350"/>
                      <a:gd name="connsiteX0" fmla="*/ 0 w 2863850"/>
                      <a:gd name="connsiteY0" fmla="*/ 371475 h 387350"/>
                      <a:gd name="connsiteX1" fmla="*/ 0 w 2863850"/>
                      <a:gd name="connsiteY1" fmla="*/ 333375 h 387350"/>
                      <a:gd name="connsiteX2" fmla="*/ 127000 w 2863850"/>
                      <a:gd name="connsiteY2" fmla="*/ 161925 h 387350"/>
                      <a:gd name="connsiteX3" fmla="*/ 215900 w 2863850"/>
                      <a:gd name="connsiteY3" fmla="*/ 177800 h 387350"/>
                      <a:gd name="connsiteX4" fmla="*/ 295275 w 2863850"/>
                      <a:gd name="connsiteY4" fmla="*/ 149225 h 387350"/>
                      <a:gd name="connsiteX5" fmla="*/ 374650 w 2863850"/>
                      <a:gd name="connsiteY5" fmla="*/ 190500 h 387350"/>
                      <a:gd name="connsiteX6" fmla="*/ 415925 w 2863850"/>
                      <a:gd name="connsiteY6" fmla="*/ 171450 h 387350"/>
                      <a:gd name="connsiteX7" fmla="*/ 574675 w 2863850"/>
                      <a:gd name="connsiteY7" fmla="*/ 228600 h 387350"/>
                      <a:gd name="connsiteX8" fmla="*/ 584200 w 2863850"/>
                      <a:gd name="connsiteY8" fmla="*/ 260350 h 387350"/>
                      <a:gd name="connsiteX9" fmla="*/ 739775 w 2863850"/>
                      <a:gd name="connsiteY9" fmla="*/ 276225 h 387350"/>
                      <a:gd name="connsiteX10" fmla="*/ 742950 w 2863850"/>
                      <a:gd name="connsiteY10" fmla="*/ 307975 h 387350"/>
                      <a:gd name="connsiteX11" fmla="*/ 803275 w 2863850"/>
                      <a:gd name="connsiteY11" fmla="*/ 311150 h 387350"/>
                      <a:gd name="connsiteX12" fmla="*/ 768350 w 2863850"/>
                      <a:gd name="connsiteY12" fmla="*/ 260350 h 387350"/>
                      <a:gd name="connsiteX13" fmla="*/ 812800 w 2863850"/>
                      <a:gd name="connsiteY13" fmla="*/ 82550 h 387350"/>
                      <a:gd name="connsiteX14" fmla="*/ 854075 w 2863850"/>
                      <a:gd name="connsiteY14" fmla="*/ 53975 h 387350"/>
                      <a:gd name="connsiteX15" fmla="*/ 914400 w 2863850"/>
                      <a:gd name="connsiteY15" fmla="*/ 50800 h 387350"/>
                      <a:gd name="connsiteX16" fmla="*/ 1006475 w 2863850"/>
                      <a:gd name="connsiteY16" fmla="*/ 0 h 387350"/>
                      <a:gd name="connsiteX17" fmla="*/ 1038225 w 2863850"/>
                      <a:gd name="connsiteY17" fmla="*/ 0 h 387350"/>
                      <a:gd name="connsiteX18" fmla="*/ 1089025 w 2863850"/>
                      <a:gd name="connsiteY18" fmla="*/ 15875 h 387350"/>
                      <a:gd name="connsiteX19" fmla="*/ 1158875 w 2863850"/>
                      <a:gd name="connsiteY19" fmla="*/ 69850 h 387350"/>
                      <a:gd name="connsiteX20" fmla="*/ 1162050 w 2863850"/>
                      <a:gd name="connsiteY20" fmla="*/ 104775 h 387350"/>
                      <a:gd name="connsiteX21" fmla="*/ 1200150 w 2863850"/>
                      <a:gd name="connsiteY21" fmla="*/ 98425 h 387350"/>
                      <a:gd name="connsiteX22" fmla="*/ 1263650 w 2863850"/>
                      <a:gd name="connsiteY22" fmla="*/ 120650 h 387350"/>
                      <a:gd name="connsiteX23" fmla="*/ 1387475 w 2863850"/>
                      <a:gd name="connsiteY23" fmla="*/ 123825 h 387350"/>
                      <a:gd name="connsiteX24" fmla="*/ 1450975 w 2863850"/>
                      <a:gd name="connsiteY24" fmla="*/ 152400 h 387350"/>
                      <a:gd name="connsiteX25" fmla="*/ 1495425 w 2863850"/>
                      <a:gd name="connsiteY25" fmla="*/ 152400 h 387350"/>
                      <a:gd name="connsiteX26" fmla="*/ 1511300 w 2863850"/>
                      <a:gd name="connsiteY26" fmla="*/ 111125 h 387350"/>
                      <a:gd name="connsiteX27" fmla="*/ 1647825 w 2863850"/>
                      <a:gd name="connsiteY27" fmla="*/ 130175 h 387350"/>
                      <a:gd name="connsiteX28" fmla="*/ 1682750 w 2863850"/>
                      <a:gd name="connsiteY28" fmla="*/ 142875 h 387350"/>
                      <a:gd name="connsiteX29" fmla="*/ 1762125 w 2863850"/>
                      <a:gd name="connsiteY29" fmla="*/ 127000 h 387350"/>
                      <a:gd name="connsiteX30" fmla="*/ 1806575 w 2863850"/>
                      <a:gd name="connsiteY30" fmla="*/ 101600 h 387350"/>
                      <a:gd name="connsiteX31" fmla="*/ 2085975 w 2863850"/>
                      <a:gd name="connsiteY31" fmla="*/ 123825 h 387350"/>
                      <a:gd name="connsiteX32" fmla="*/ 2168525 w 2863850"/>
                      <a:gd name="connsiteY32" fmla="*/ 149225 h 387350"/>
                      <a:gd name="connsiteX33" fmla="*/ 2311400 w 2863850"/>
                      <a:gd name="connsiteY33" fmla="*/ 133350 h 387350"/>
                      <a:gd name="connsiteX34" fmla="*/ 2492375 w 2863850"/>
                      <a:gd name="connsiteY34" fmla="*/ 180975 h 387350"/>
                      <a:gd name="connsiteX35" fmla="*/ 2530475 w 2863850"/>
                      <a:gd name="connsiteY35" fmla="*/ 165100 h 387350"/>
                      <a:gd name="connsiteX36" fmla="*/ 2524125 w 2863850"/>
                      <a:gd name="connsiteY36" fmla="*/ 212725 h 387350"/>
                      <a:gd name="connsiteX37" fmla="*/ 2625725 w 2863850"/>
                      <a:gd name="connsiteY37" fmla="*/ 288925 h 387350"/>
                      <a:gd name="connsiteX38" fmla="*/ 2752725 w 2863850"/>
                      <a:gd name="connsiteY38" fmla="*/ 298450 h 387350"/>
                      <a:gd name="connsiteX39" fmla="*/ 2790825 w 2863850"/>
                      <a:gd name="connsiteY39" fmla="*/ 336550 h 387350"/>
                      <a:gd name="connsiteX40" fmla="*/ 2806700 w 2863850"/>
                      <a:gd name="connsiteY40" fmla="*/ 387350 h 387350"/>
                      <a:gd name="connsiteX41" fmla="*/ 2863850 w 2863850"/>
                      <a:gd name="connsiteY41" fmla="*/ 365125 h 387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</a:cxnLst>
                    <a:rect l="l" t="t" r="r" b="b"/>
                    <a:pathLst>
                      <a:path w="2863850" h="387350">
                        <a:moveTo>
                          <a:pt x="0" y="371475"/>
                        </a:moveTo>
                        <a:lnTo>
                          <a:pt x="0" y="333375"/>
                        </a:lnTo>
                        <a:lnTo>
                          <a:pt x="127000" y="161925"/>
                        </a:lnTo>
                        <a:lnTo>
                          <a:pt x="215900" y="177800"/>
                        </a:lnTo>
                        <a:lnTo>
                          <a:pt x="295275" y="149225"/>
                        </a:lnTo>
                        <a:lnTo>
                          <a:pt x="374650" y="190500"/>
                        </a:lnTo>
                        <a:lnTo>
                          <a:pt x="415925" y="171450"/>
                        </a:lnTo>
                        <a:lnTo>
                          <a:pt x="574675" y="228600"/>
                        </a:lnTo>
                        <a:lnTo>
                          <a:pt x="584200" y="260350"/>
                        </a:lnTo>
                        <a:lnTo>
                          <a:pt x="739775" y="276225"/>
                        </a:lnTo>
                        <a:lnTo>
                          <a:pt x="742950" y="307975"/>
                        </a:lnTo>
                        <a:lnTo>
                          <a:pt x="803275" y="311150"/>
                        </a:lnTo>
                        <a:lnTo>
                          <a:pt x="768350" y="260350"/>
                        </a:lnTo>
                        <a:lnTo>
                          <a:pt x="812800" y="82550"/>
                        </a:lnTo>
                        <a:lnTo>
                          <a:pt x="854075" y="53975"/>
                        </a:lnTo>
                        <a:lnTo>
                          <a:pt x="914400" y="50800"/>
                        </a:lnTo>
                        <a:lnTo>
                          <a:pt x="1006475" y="0"/>
                        </a:lnTo>
                        <a:lnTo>
                          <a:pt x="1038225" y="0"/>
                        </a:lnTo>
                        <a:lnTo>
                          <a:pt x="1089025" y="15875"/>
                        </a:lnTo>
                        <a:lnTo>
                          <a:pt x="1158875" y="69850"/>
                        </a:lnTo>
                        <a:lnTo>
                          <a:pt x="1162050" y="104775"/>
                        </a:lnTo>
                        <a:lnTo>
                          <a:pt x="1200150" y="98425"/>
                        </a:lnTo>
                        <a:lnTo>
                          <a:pt x="1263650" y="120650"/>
                        </a:lnTo>
                        <a:lnTo>
                          <a:pt x="1387475" y="123825"/>
                        </a:lnTo>
                        <a:lnTo>
                          <a:pt x="1450975" y="152400"/>
                        </a:lnTo>
                        <a:lnTo>
                          <a:pt x="1495425" y="152400"/>
                        </a:lnTo>
                        <a:lnTo>
                          <a:pt x="1511300" y="111125"/>
                        </a:lnTo>
                        <a:lnTo>
                          <a:pt x="1647825" y="130175"/>
                        </a:lnTo>
                        <a:lnTo>
                          <a:pt x="1682750" y="142875"/>
                        </a:lnTo>
                        <a:lnTo>
                          <a:pt x="1762125" y="127000"/>
                        </a:lnTo>
                        <a:lnTo>
                          <a:pt x="1806575" y="101600"/>
                        </a:lnTo>
                        <a:lnTo>
                          <a:pt x="2085975" y="123825"/>
                        </a:lnTo>
                        <a:lnTo>
                          <a:pt x="2168525" y="149225"/>
                        </a:lnTo>
                        <a:lnTo>
                          <a:pt x="2311400" y="133350"/>
                        </a:lnTo>
                        <a:lnTo>
                          <a:pt x="2492375" y="180975"/>
                        </a:lnTo>
                        <a:lnTo>
                          <a:pt x="2530475" y="165100"/>
                        </a:lnTo>
                        <a:lnTo>
                          <a:pt x="2524125" y="212725"/>
                        </a:lnTo>
                        <a:lnTo>
                          <a:pt x="2625725" y="288925"/>
                        </a:lnTo>
                        <a:lnTo>
                          <a:pt x="2752725" y="298450"/>
                        </a:lnTo>
                        <a:lnTo>
                          <a:pt x="2790825" y="336550"/>
                        </a:lnTo>
                        <a:cubicBezTo>
                          <a:pt x="2799821" y="351367"/>
                          <a:pt x="2794529" y="382588"/>
                          <a:pt x="2806700" y="387350"/>
                        </a:cubicBezTo>
                        <a:lnTo>
                          <a:pt x="2863850" y="36512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47" name="Freihandform 138">
                    <a:extLst>
                      <a:ext uri="{FF2B5EF4-FFF2-40B4-BE49-F238E27FC236}">
                        <a16:creationId xmlns:a16="http://schemas.microsoft.com/office/drawing/2014/main" xmlns="" id="{B128CD9E-EC3C-4BE8-8D60-21F884A38616}"/>
                      </a:ext>
                    </a:extLst>
                  </p:cNvPr>
                  <p:cNvSpPr/>
                  <p:nvPr/>
                </p:nvSpPr>
                <p:spPr>
                  <a:xfrm>
                    <a:off x="5892869" y="4308924"/>
                    <a:ext cx="283957" cy="59178"/>
                  </a:xfrm>
                  <a:custGeom>
                    <a:avLst/>
                    <a:gdLst>
                      <a:gd name="connsiteX0" fmla="*/ 0 w 393700"/>
                      <a:gd name="connsiteY0" fmla="*/ 76200 h 76200"/>
                      <a:gd name="connsiteX1" fmla="*/ 50800 w 393700"/>
                      <a:gd name="connsiteY1" fmla="*/ 31750 h 76200"/>
                      <a:gd name="connsiteX2" fmla="*/ 107950 w 393700"/>
                      <a:gd name="connsiteY2" fmla="*/ 0 h 76200"/>
                      <a:gd name="connsiteX3" fmla="*/ 393700 w 393700"/>
                      <a:gd name="connsiteY3" fmla="*/ 44450 h 762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93700" h="76200">
                        <a:moveTo>
                          <a:pt x="0" y="76200"/>
                        </a:moveTo>
                        <a:lnTo>
                          <a:pt x="50800" y="31750"/>
                        </a:lnTo>
                        <a:lnTo>
                          <a:pt x="107950" y="0"/>
                        </a:lnTo>
                        <a:lnTo>
                          <a:pt x="393700" y="44450"/>
                        </a:lnTo>
                      </a:path>
                    </a:pathLst>
                  </a:custGeom>
                  <a:noFill/>
                  <a:ln w="12700">
                    <a:solidFill>
                      <a:srgbClr val="2D7FC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48" name="Freihandform 137">
                    <a:extLst>
                      <a:ext uri="{FF2B5EF4-FFF2-40B4-BE49-F238E27FC236}">
                        <a16:creationId xmlns:a16="http://schemas.microsoft.com/office/drawing/2014/main" xmlns="" id="{6A477518-0E13-4735-B04E-864027E1361F}"/>
                      </a:ext>
                    </a:extLst>
                  </p:cNvPr>
                  <p:cNvSpPr/>
                  <p:nvPr/>
                </p:nvSpPr>
                <p:spPr>
                  <a:xfrm>
                    <a:off x="6850511" y="3741416"/>
                    <a:ext cx="37594" cy="222305"/>
                  </a:xfrm>
                  <a:custGeom>
                    <a:avLst/>
                    <a:gdLst>
                      <a:gd name="connsiteX0" fmla="*/ 0 w 53975"/>
                      <a:gd name="connsiteY0" fmla="*/ 0 h 469900"/>
                      <a:gd name="connsiteX1" fmla="*/ 41275 w 53975"/>
                      <a:gd name="connsiteY1" fmla="*/ 22225 h 469900"/>
                      <a:gd name="connsiteX2" fmla="*/ 38100 w 53975"/>
                      <a:gd name="connsiteY2" fmla="*/ 161925 h 469900"/>
                      <a:gd name="connsiteX3" fmla="*/ 6350 w 53975"/>
                      <a:gd name="connsiteY3" fmla="*/ 304800 h 469900"/>
                      <a:gd name="connsiteX4" fmla="*/ 53975 w 53975"/>
                      <a:gd name="connsiteY4" fmla="*/ 469900 h 469900"/>
                      <a:gd name="connsiteX0" fmla="*/ 34925 w 47625"/>
                      <a:gd name="connsiteY0" fmla="*/ -1 h 447674"/>
                      <a:gd name="connsiteX1" fmla="*/ 31750 w 47625"/>
                      <a:gd name="connsiteY1" fmla="*/ 139699 h 447674"/>
                      <a:gd name="connsiteX2" fmla="*/ 0 w 47625"/>
                      <a:gd name="connsiteY2" fmla="*/ 282574 h 447674"/>
                      <a:gd name="connsiteX3" fmla="*/ 47625 w 47625"/>
                      <a:gd name="connsiteY3" fmla="*/ 447674 h 4476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7625" h="447674">
                        <a:moveTo>
                          <a:pt x="34925" y="-1"/>
                        </a:moveTo>
                        <a:cubicBezTo>
                          <a:pt x="33867" y="46566"/>
                          <a:pt x="32808" y="93132"/>
                          <a:pt x="31750" y="139699"/>
                        </a:cubicBezTo>
                        <a:lnTo>
                          <a:pt x="0" y="282574"/>
                        </a:lnTo>
                        <a:lnTo>
                          <a:pt x="47625" y="447674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49" name="Freihandform 133">
                    <a:extLst>
                      <a:ext uri="{FF2B5EF4-FFF2-40B4-BE49-F238E27FC236}">
                        <a16:creationId xmlns:a16="http://schemas.microsoft.com/office/drawing/2014/main" xmlns="" id="{93836781-0EB6-45FC-8D89-F225803FBA3C}"/>
                      </a:ext>
                    </a:extLst>
                  </p:cNvPr>
                  <p:cNvSpPr/>
                  <p:nvPr/>
                </p:nvSpPr>
                <p:spPr>
                  <a:xfrm>
                    <a:off x="6698939" y="3330029"/>
                    <a:ext cx="148848" cy="258903"/>
                  </a:xfrm>
                  <a:custGeom>
                    <a:avLst/>
                    <a:gdLst>
                      <a:gd name="connsiteX0" fmla="*/ 47625 w 206375"/>
                      <a:gd name="connsiteY0" fmla="*/ 0 h 333375"/>
                      <a:gd name="connsiteX1" fmla="*/ 47625 w 206375"/>
                      <a:gd name="connsiteY1" fmla="*/ 79375 h 333375"/>
                      <a:gd name="connsiteX2" fmla="*/ 0 w 206375"/>
                      <a:gd name="connsiteY2" fmla="*/ 142875 h 333375"/>
                      <a:gd name="connsiteX3" fmla="*/ 41275 w 206375"/>
                      <a:gd name="connsiteY3" fmla="*/ 215900 h 333375"/>
                      <a:gd name="connsiteX4" fmla="*/ 146050 w 206375"/>
                      <a:gd name="connsiteY4" fmla="*/ 288925 h 333375"/>
                      <a:gd name="connsiteX5" fmla="*/ 206375 w 206375"/>
                      <a:gd name="connsiteY5" fmla="*/ 333375 h 3333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06375" h="333375">
                        <a:moveTo>
                          <a:pt x="47625" y="0"/>
                        </a:moveTo>
                        <a:lnTo>
                          <a:pt x="47625" y="79375"/>
                        </a:lnTo>
                        <a:lnTo>
                          <a:pt x="0" y="142875"/>
                        </a:lnTo>
                        <a:lnTo>
                          <a:pt x="41275" y="215900"/>
                        </a:lnTo>
                        <a:lnTo>
                          <a:pt x="146050" y="288925"/>
                        </a:lnTo>
                        <a:lnTo>
                          <a:pt x="206375" y="33337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50" name="Freihandform 132">
                    <a:extLst>
                      <a:ext uri="{FF2B5EF4-FFF2-40B4-BE49-F238E27FC236}">
                        <a16:creationId xmlns:a16="http://schemas.microsoft.com/office/drawing/2014/main" xmlns="" id="{A788089F-824E-43C6-89D8-58C17362CEB2}"/>
                      </a:ext>
                    </a:extLst>
                  </p:cNvPr>
                  <p:cNvSpPr/>
                  <p:nvPr/>
                </p:nvSpPr>
                <p:spPr>
                  <a:xfrm>
                    <a:off x="6685200" y="3009481"/>
                    <a:ext cx="38930" cy="214519"/>
                  </a:xfrm>
                  <a:custGeom>
                    <a:avLst/>
                    <a:gdLst>
                      <a:gd name="connsiteX0" fmla="*/ 0 w 111125"/>
                      <a:gd name="connsiteY0" fmla="*/ 0 h 415925"/>
                      <a:gd name="connsiteX1" fmla="*/ 47625 w 111125"/>
                      <a:gd name="connsiteY1" fmla="*/ 82550 h 415925"/>
                      <a:gd name="connsiteX2" fmla="*/ 15875 w 111125"/>
                      <a:gd name="connsiteY2" fmla="*/ 165100 h 415925"/>
                      <a:gd name="connsiteX3" fmla="*/ 53975 w 111125"/>
                      <a:gd name="connsiteY3" fmla="*/ 276225 h 415925"/>
                      <a:gd name="connsiteX4" fmla="*/ 111125 w 111125"/>
                      <a:gd name="connsiteY4" fmla="*/ 330200 h 415925"/>
                      <a:gd name="connsiteX5" fmla="*/ 63500 w 111125"/>
                      <a:gd name="connsiteY5" fmla="*/ 415925 h 415925"/>
                      <a:gd name="connsiteX0" fmla="*/ 0 w 63501"/>
                      <a:gd name="connsiteY0" fmla="*/ 0 h 415925"/>
                      <a:gd name="connsiteX1" fmla="*/ 47625 w 63501"/>
                      <a:gd name="connsiteY1" fmla="*/ 82550 h 415925"/>
                      <a:gd name="connsiteX2" fmla="*/ 15875 w 63501"/>
                      <a:gd name="connsiteY2" fmla="*/ 165100 h 415925"/>
                      <a:gd name="connsiteX3" fmla="*/ 53975 w 63501"/>
                      <a:gd name="connsiteY3" fmla="*/ 276225 h 415925"/>
                      <a:gd name="connsiteX4" fmla="*/ 63500 w 63501"/>
                      <a:gd name="connsiteY4" fmla="*/ 415925 h 415925"/>
                      <a:gd name="connsiteX0" fmla="*/ 0 w 53976"/>
                      <a:gd name="connsiteY0" fmla="*/ 0 h 276225"/>
                      <a:gd name="connsiteX1" fmla="*/ 47625 w 53976"/>
                      <a:gd name="connsiteY1" fmla="*/ 82550 h 276225"/>
                      <a:gd name="connsiteX2" fmla="*/ 15875 w 53976"/>
                      <a:gd name="connsiteY2" fmla="*/ 165100 h 276225"/>
                      <a:gd name="connsiteX3" fmla="*/ 53975 w 53976"/>
                      <a:gd name="connsiteY3" fmla="*/ 276225 h 2762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3976" h="276225">
                        <a:moveTo>
                          <a:pt x="0" y="0"/>
                        </a:moveTo>
                        <a:lnTo>
                          <a:pt x="47625" y="82550"/>
                        </a:lnTo>
                        <a:lnTo>
                          <a:pt x="15875" y="165100"/>
                        </a:lnTo>
                        <a:lnTo>
                          <a:pt x="53975" y="27622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51" name="Freihandform 129">
                    <a:extLst>
                      <a:ext uri="{FF2B5EF4-FFF2-40B4-BE49-F238E27FC236}">
                        <a16:creationId xmlns:a16="http://schemas.microsoft.com/office/drawing/2014/main" xmlns="" id="{3309FF08-7A10-4D49-9C4E-F6B2035DC812}"/>
                      </a:ext>
                    </a:extLst>
                  </p:cNvPr>
                  <p:cNvSpPr/>
                  <p:nvPr/>
                </p:nvSpPr>
                <p:spPr>
                  <a:xfrm>
                    <a:off x="6160794" y="4220157"/>
                    <a:ext cx="153428" cy="133151"/>
                  </a:xfrm>
                  <a:custGeom>
                    <a:avLst/>
                    <a:gdLst>
                      <a:gd name="connsiteX0" fmla="*/ 0 w 273050"/>
                      <a:gd name="connsiteY0" fmla="*/ 146050 h 171450"/>
                      <a:gd name="connsiteX1" fmla="*/ 88900 w 273050"/>
                      <a:gd name="connsiteY1" fmla="*/ 171450 h 171450"/>
                      <a:gd name="connsiteX2" fmla="*/ 165100 w 273050"/>
                      <a:gd name="connsiteY2" fmla="*/ 171450 h 171450"/>
                      <a:gd name="connsiteX3" fmla="*/ 238125 w 273050"/>
                      <a:gd name="connsiteY3" fmla="*/ 88900 h 171450"/>
                      <a:gd name="connsiteX4" fmla="*/ 228600 w 273050"/>
                      <a:gd name="connsiteY4" fmla="*/ 28575 h 171450"/>
                      <a:gd name="connsiteX5" fmla="*/ 273050 w 273050"/>
                      <a:gd name="connsiteY5" fmla="*/ 0 h 171450"/>
                      <a:gd name="connsiteX0" fmla="*/ 0 w 212725"/>
                      <a:gd name="connsiteY0" fmla="*/ 161925 h 171450"/>
                      <a:gd name="connsiteX1" fmla="*/ 28575 w 212725"/>
                      <a:gd name="connsiteY1" fmla="*/ 171450 h 171450"/>
                      <a:gd name="connsiteX2" fmla="*/ 104775 w 212725"/>
                      <a:gd name="connsiteY2" fmla="*/ 171450 h 171450"/>
                      <a:gd name="connsiteX3" fmla="*/ 177800 w 212725"/>
                      <a:gd name="connsiteY3" fmla="*/ 88900 h 171450"/>
                      <a:gd name="connsiteX4" fmla="*/ 168275 w 212725"/>
                      <a:gd name="connsiteY4" fmla="*/ 28575 h 171450"/>
                      <a:gd name="connsiteX5" fmla="*/ 212725 w 212725"/>
                      <a:gd name="connsiteY5" fmla="*/ 0 h 1714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12725" h="171450">
                        <a:moveTo>
                          <a:pt x="0" y="161925"/>
                        </a:moveTo>
                        <a:lnTo>
                          <a:pt x="28575" y="171450"/>
                        </a:lnTo>
                        <a:lnTo>
                          <a:pt x="104775" y="171450"/>
                        </a:lnTo>
                        <a:lnTo>
                          <a:pt x="177800" y="88900"/>
                        </a:lnTo>
                        <a:lnTo>
                          <a:pt x="168275" y="28575"/>
                        </a:lnTo>
                        <a:lnTo>
                          <a:pt x="212725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52" name="Freihandform 128">
                    <a:extLst>
                      <a:ext uri="{FF2B5EF4-FFF2-40B4-BE49-F238E27FC236}">
                        <a16:creationId xmlns:a16="http://schemas.microsoft.com/office/drawing/2014/main" xmlns="" id="{1ABCBEAF-C79B-476B-A57C-1FCF0DD101E4}"/>
                      </a:ext>
                    </a:extLst>
                  </p:cNvPr>
                  <p:cNvSpPr/>
                  <p:nvPr/>
                </p:nvSpPr>
                <p:spPr>
                  <a:xfrm>
                    <a:off x="6955414" y="3956325"/>
                    <a:ext cx="183198" cy="91232"/>
                  </a:xfrm>
                  <a:custGeom>
                    <a:avLst/>
                    <a:gdLst>
                      <a:gd name="connsiteX0" fmla="*/ 0 w 190500"/>
                      <a:gd name="connsiteY0" fmla="*/ 0 h 85725"/>
                      <a:gd name="connsiteX1" fmla="*/ 190500 w 190500"/>
                      <a:gd name="connsiteY1" fmla="*/ 85725 h 85725"/>
                      <a:gd name="connsiteX0" fmla="*/ 0 w 254000"/>
                      <a:gd name="connsiteY0" fmla="*/ 0 h 117475"/>
                      <a:gd name="connsiteX1" fmla="*/ 254000 w 254000"/>
                      <a:gd name="connsiteY1" fmla="*/ 117475 h 1174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254000" h="117475">
                        <a:moveTo>
                          <a:pt x="0" y="0"/>
                        </a:moveTo>
                        <a:lnTo>
                          <a:pt x="254000" y="11747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53" name="Freihandform 127">
                    <a:extLst>
                      <a:ext uri="{FF2B5EF4-FFF2-40B4-BE49-F238E27FC236}">
                        <a16:creationId xmlns:a16="http://schemas.microsoft.com/office/drawing/2014/main" xmlns="" id="{92C4B2FE-9F86-4AC3-AB85-76D7A7BF9186}"/>
                      </a:ext>
                    </a:extLst>
                  </p:cNvPr>
                  <p:cNvSpPr/>
                  <p:nvPr/>
                </p:nvSpPr>
                <p:spPr>
                  <a:xfrm>
                    <a:off x="6891296" y="3958789"/>
                    <a:ext cx="59540" cy="0"/>
                  </a:xfrm>
                  <a:custGeom>
                    <a:avLst/>
                    <a:gdLst>
                      <a:gd name="connsiteX0" fmla="*/ 0 w 155575"/>
                      <a:gd name="connsiteY0" fmla="*/ 0 h 31750"/>
                      <a:gd name="connsiteX1" fmla="*/ 0 w 155575"/>
                      <a:gd name="connsiteY1" fmla="*/ 0 h 31750"/>
                      <a:gd name="connsiteX2" fmla="*/ 155575 w 155575"/>
                      <a:gd name="connsiteY2" fmla="*/ 31750 h 31750"/>
                      <a:gd name="connsiteX0" fmla="*/ 0 w 114300"/>
                      <a:gd name="connsiteY0" fmla="*/ 0 h 15875"/>
                      <a:gd name="connsiteX1" fmla="*/ 0 w 114300"/>
                      <a:gd name="connsiteY1" fmla="*/ 0 h 15875"/>
                      <a:gd name="connsiteX2" fmla="*/ 114300 w 114300"/>
                      <a:gd name="connsiteY2" fmla="*/ 15875 h 15875"/>
                      <a:gd name="connsiteX0" fmla="*/ 0 w 82550"/>
                      <a:gd name="connsiteY0" fmla="*/ 0 h 0"/>
                      <a:gd name="connsiteX1" fmla="*/ 0 w 82550"/>
                      <a:gd name="connsiteY1" fmla="*/ 0 h 0"/>
                      <a:gd name="connsiteX2" fmla="*/ 82550 w 82550"/>
                      <a:gd name="connsiteY2" fmla="*/ 0 h 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82550"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82550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54" name="Freihandform 572">
                    <a:extLst>
                      <a:ext uri="{FF2B5EF4-FFF2-40B4-BE49-F238E27FC236}">
                        <a16:creationId xmlns:a16="http://schemas.microsoft.com/office/drawing/2014/main" xmlns="" id="{2205A424-9BBC-486F-8563-C3369292CB05}"/>
                      </a:ext>
                    </a:extLst>
                  </p:cNvPr>
                  <p:cNvSpPr/>
                  <p:nvPr/>
                </p:nvSpPr>
                <p:spPr>
                  <a:xfrm>
                    <a:off x="6350863" y="2545923"/>
                    <a:ext cx="187778" cy="27123"/>
                  </a:xfrm>
                  <a:custGeom>
                    <a:avLst/>
                    <a:gdLst>
                      <a:gd name="connsiteX0" fmla="*/ 0 w 260350"/>
                      <a:gd name="connsiteY0" fmla="*/ 31750 h 34925"/>
                      <a:gd name="connsiteX1" fmla="*/ 146050 w 260350"/>
                      <a:gd name="connsiteY1" fmla="*/ 34925 h 34925"/>
                      <a:gd name="connsiteX2" fmla="*/ 171450 w 260350"/>
                      <a:gd name="connsiteY2" fmla="*/ 6350 h 34925"/>
                      <a:gd name="connsiteX3" fmla="*/ 260350 w 260350"/>
                      <a:gd name="connsiteY3" fmla="*/ 0 h 349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60350" h="34925">
                        <a:moveTo>
                          <a:pt x="0" y="31750"/>
                        </a:moveTo>
                        <a:lnTo>
                          <a:pt x="146050" y="34925"/>
                        </a:lnTo>
                        <a:lnTo>
                          <a:pt x="171450" y="6350"/>
                        </a:lnTo>
                        <a:lnTo>
                          <a:pt x="260350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55" name="Freihandform 571">
                    <a:extLst>
                      <a:ext uri="{FF2B5EF4-FFF2-40B4-BE49-F238E27FC236}">
                        <a16:creationId xmlns:a16="http://schemas.microsoft.com/office/drawing/2014/main" xmlns="" id="{8CC6CBFA-E4D8-4D4D-8380-5CA58B351B46}"/>
                      </a:ext>
                    </a:extLst>
                  </p:cNvPr>
                  <p:cNvSpPr/>
                  <p:nvPr/>
                </p:nvSpPr>
                <p:spPr>
                  <a:xfrm>
                    <a:off x="6197435" y="2577975"/>
                    <a:ext cx="160298" cy="64109"/>
                  </a:xfrm>
                  <a:custGeom>
                    <a:avLst/>
                    <a:gdLst>
                      <a:gd name="connsiteX0" fmla="*/ 0 w 222250"/>
                      <a:gd name="connsiteY0" fmla="*/ 82550 h 82550"/>
                      <a:gd name="connsiteX1" fmla="*/ 66675 w 222250"/>
                      <a:gd name="connsiteY1" fmla="*/ 47625 h 82550"/>
                      <a:gd name="connsiteX2" fmla="*/ 107950 w 222250"/>
                      <a:gd name="connsiteY2" fmla="*/ 50800 h 82550"/>
                      <a:gd name="connsiteX3" fmla="*/ 222250 w 222250"/>
                      <a:gd name="connsiteY3" fmla="*/ 0 h 825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22250" h="82550">
                        <a:moveTo>
                          <a:pt x="0" y="82550"/>
                        </a:moveTo>
                        <a:lnTo>
                          <a:pt x="66675" y="47625"/>
                        </a:lnTo>
                        <a:lnTo>
                          <a:pt x="107950" y="50800"/>
                        </a:lnTo>
                        <a:lnTo>
                          <a:pt x="222250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56" name="Freihandform 570">
                    <a:extLst>
                      <a:ext uri="{FF2B5EF4-FFF2-40B4-BE49-F238E27FC236}">
                        <a16:creationId xmlns:a16="http://schemas.microsoft.com/office/drawing/2014/main" xmlns="" id="{C19EBF53-69D3-4261-B1A8-B3CA94FBA491}"/>
                      </a:ext>
                    </a:extLst>
                  </p:cNvPr>
                  <p:cNvSpPr/>
                  <p:nvPr/>
                </p:nvSpPr>
                <p:spPr>
                  <a:xfrm>
                    <a:off x="5842488" y="2654415"/>
                    <a:ext cx="357236" cy="106027"/>
                  </a:xfrm>
                  <a:custGeom>
                    <a:avLst/>
                    <a:gdLst>
                      <a:gd name="connsiteX0" fmla="*/ 0 w 495300"/>
                      <a:gd name="connsiteY0" fmla="*/ 136525 h 136525"/>
                      <a:gd name="connsiteX1" fmla="*/ 171450 w 495300"/>
                      <a:gd name="connsiteY1" fmla="*/ 47625 h 136525"/>
                      <a:gd name="connsiteX2" fmla="*/ 212725 w 495300"/>
                      <a:gd name="connsiteY2" fmla="*/ 38100 h 136525"/>
                      <a:gd name="connsiteX3" fmla="*/ 387350 w 495300"/>
                      <a:gd name="connsiteY3" fmla="*/ 69850 h 136525"/>
                      <a:gd name="connsiteX4" fmla="*/ 495300 w 495300"/>
                      <a:gd name="connsiteY4" fmla="*/ 0 h 1365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95300" h="136525">
                        <a:moveTo>
                          <a:pt x="0" y="136525"/>
                        </a:moveTo>
                        <a:lnTo>
                          <a:pt x="171450" y="47625"/>
                        </a:lnTo>
                        <a:lnTo>
                          <a:pt x="212725" y="38100"/>
                        </a:lnTo>
                        <a:lnTo>
                          <a:pt x="387350" y="69850"/>
                        </a:lnTo>
                        <a:lnTo>
                          <a:pt x="495300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57" name="Freihandform 559">
                    <a:extLst>
                      <a:ext uri="{FF2B5EF4-FFF2-40B4-BE49-F238E27FC236}">
                        <a16:creationId xmlns:a16="http://schemas.microsoft.com/office/drawing/2014/main" xmlns="" id="{E27BC4DA-F850-44D8-9AFE-186EE5A976D9}"/>
                      </a:ext>
                    </a:extLst>
                  </p:cNvPr>
                  <p:cNvSpPr/>
                  <p:nvPr/>
                </p:nvSpPr>
                <p:spPr>
                  <a:xfrm>
                    <a:off x="6660007" y="2228683"/>
                    <a:ext cx="45939" cy="101839"/>
                  </a:xfrm>
                  <a:custGeom>
                    <a:avLst/>
                    <a:gdLst>
                      <a:gd name="connsiteX0" fmla="*/ 9525 w 9525"/>
                      <a:gd name="connsiteY0" fmla="*/ 0 h 123825"/>
                      <a:gd name="connsiteX1" fmla="*/ 0 w 9525"/>
                      <a:gd name="connsiteY1" fmla="*/ 123825 h 123825"/>
                      <a:gd name="connsiteX0" fmla="*/ 53333 w 53333"/>
                      <a:gd name="connsiteY0" fmla="*/ 0 h 14359"/>
                      <a:gd name="connsiteX1" fmla="*/ 0 w 53333"/>
                      <a:gd name="connsiteY1" fmla="*/ 14359 h 143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53333" h="14359">
                        <a:moveTo>
                          <a:pt x="53333" y="0"/>
                        </a:moveTo>
                        <a:cubicBezTo>
                          <a:pt x="50000" y="3333"/>
                          <a:pt x="3333" y="11026"/>
                          <a:pt x="0" y="14359"/>
                        </a:cubicBez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58" name="Freihandform 558">
                    <a:extLst>
                      <a:ext uri="{FF2B5EF4-FFF2-40B4-BE49-F238E27FC236}">
                        <a16:creationId xmlns:a16="http://schemas.microsoft.com/office/drawing/2014/main" xmlns="" id="{0A2A9829-7E17-4288-8A46-B4B2481283F3}"/>
                      </a:ext>
                    </a:extLst>
                  </p:cNvPr>
                  <p:cNvSpPr/>
                  <p:nvPr/>
                </p:nvSpPr>
                <p:spPr>
                  <a:xfrm>
                    <a:off x="6669168" y="2126743"/>
                    <a:ext cx="20610" cy="93697"/>
                  </a:xfrm>
                  <a:custGeom>
                    <a:avLst/>
                    <a:gdLst>
                      <a:gd name="connsiteX0" fmla="*/ 0 w 76200"/>
                      <a:gd name="connsiteY0" fmla="*/ 0 h 95250"/>
                      <a:gd name="connsiteX1" fmla="*/ 76200 w 76200"/>
                      <a:gd name="connsiteY1" fmla="*/ 95250 h 95250"/>
                      <a:gd name="connsiteX0" fmla="*/ 0 w 28575"/>
                      <a:gd name="connsiteY0" fmla="*/ 0 h 120650"/>
                      <a:gd name="connsiteX1" fmla="*/ 28575 w 28575"/>
                      <a:gd name="connsiteY1" fmla="*/ 120650 h 120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28575" h="120650">
                        <a:moveTo>
                          <a:pt x="0" y="0"/>
                        </a:moveTo>
                        <a:lnTo>
                          <a:pt x="28575" y="120650"/>
                        </a:lnTo>
                      </a:path>
                    </a:pathLst>
                  </a:custGeom>
                  <a:noFill/>
                  <a:ln w="12700">
                    <a:solidFill>
                      <a:srgbClr val="8497B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60" name="Freihandform 550">
                    <a:extLst>
                      <a:ext uri="{FF2B5EF4-FFF2-40B4-BE49-F238E27FC236}">
                        <a16:creationId xmlns:a16="http://schemas.microsoft.com/office/drawing/2014/main" xmlns="" id="{BE757C64-35A2-4DBB-8CD3-5BF0B68BA4C1}"/>
                      </a:ext>
                    </a:extLst>
                  </p:cNvPr>
                  <p:cNvSpPr/>
                  <p:nvPr/>
                </p:nvSpPr>
                <p:spPr>
                  <a:xfrm>
                    <a:off x="6410403" y="1880173"/>
                    <a:ext cx="237332" cy="231831"/>
                  </a:xfrm>
                  <a:custGeom>
                    <a:avLst/>
                    <a:gdLst>
                      <a:gd name="connsiteX0" fmla="*/ 0 w 136525"/>
                      <a:gd name="connsiteY0" fmla="*/ 0 h 111125"/>
                      <a:gd name="connsiteX1" fmla="*/ 136525 w 136525"/>
                      <a:gd name="connsiteY1" fmla="*/ 111125 h 1111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36525" h="111125">
                        <a:moveTo>
                          <a:pt x="0" y="0"/>
                        </a:moveTo>
                        <a:lnTo>
                          <a:pt x="136525" y="111125"/>
                        </a:lnTo>
                      </a:path>
                    </a:pathLst>
                  </a:custGeom>
                  <a:noFill/>
                  <a:ln w="12700">
                    <a:solidFill>
                      <a:srgbClr val="2D7FC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61" name="Freihandform 545">
                    <a:extLst>
                      <a:ext uri="{FF2B5EF4-FFF2-40B4-BE49-F238E27FC236}">
                        <a16:creationId xmlns:a16="http://schemas.microsoft.com/office/drawing/2014/main" xmlns="" id="{2A2A8A47-4B90-4D9E-8FCB-A236D1940276}"/>
                      </a:ext>
                    </a:extLst>
                  </p:cNvPr>
                  <p:cNvSpPr/>
                  <p:nvPr/>
                </p:nvSpPr>
                <p:spPr>
                  <a:xfrm>
                    <a:off x="7056174" y="3009480"/>
                    <a:ext cx="650352" cy="88767"/>
                  </a:xfrm>
                  <a:custGeom>
                    <a:avLst/>
                    <a:gdLst>
                      <a:gd name="connsiteX0" fmla="*/ 0 w 901700"/>
                      <a:gd name="connsiteY0" fmla="*/ 82550 h 114300"/>
                      <a:gd name="connsiteX1" fmla="*/ 50800 w 901700"/>
                      <a:gd name="connsiteY1" fmla="*/ 57150 h 114300"/>
                      <a:gd name="connsiteX2" fmla="*/ 142875 w 901700"/>
                      <a:gd name="connsiteY2" fmla="*/ 60325 h 114300"/>
                      <a:gd name="connsiteX3" fmla="*/ 184150 w 901700"/>
                      <a:gd name="connsiteY3" fmla="*/ 95250 h 114300"/>
                      <a:gd name="connsiteX4" fmla="*/ 298450 w 901700"/>
                      <a:gd name="connsiteY4" fmla="*/ 98425 h 114300"/>
                      <a:gd name="connsiteX5" fmla="*/ 361950 w 901700"/>
                      <a:gd name="connsiteY5" fmla="*/ 63500 h 114300"/>
                      <a:gd name="connsiteX6" fmla="*/ 612775 w 901700"/>
                      <a:gd name="connsiteY6" fmla="*/ 114300 h 114300"/>
                      <a:gd name="connsiteX7" fmla="*/ 739775 w 901700"/>
                      <a:gd name="connsiteY7" fmla="*/ 79375 h 114300"/>
                      <a:gd name="connsiteX8" fmla="*/ 901700 w 901700"/>
                      <a:gd name="connsiteY8" fmla="*/ 0 h 114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901700" h="114300">
                        <a:moveTo>
                          <a:pt x="0" y="82550"/>
                        </a:moveTo>
                        <a:lnTo>
                          <a:pt x="50800" y="57150"/>
                        </a:lnTo>
                        <a:lnTo>
                          <a:pt x="142875" y="60325"/>
                        </a:lnTo>
                        <a:lnTo>
                          <a:pt x="184150" y="95250"/>
                        </a:lnTo>
                        <a:lnTo>
                          <a:pt x="298450" y="98425"/>
                        </a:lnTo>
                        <a:lnTo>
                          <a:pt x="361950" y="63500"/>
                        </a:lnTo>
                        <a:lnTo>
                          <a:pt x="612775" y="114300"/>
                        </a:lnTo>
                        <a:lnTo>
                          <a:pt x="739775" y="79375"/>
                        </a:lnTo>
                        <a:lnTo>
                          <a:pt x="901700" y="0"/>
                        </a:lnTo>
                      </a:path>
                    </a:pathLst>
                  </a:custGeom>
                  <a:noFill/>
                  <a:ln w="12700">
                    <a:solidFill>
                      <a:srgbClr val="2D7FC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62" name="Freihandform 543">
                    <a:extLst>
                      <a:ext uri="{FF2B5EF4-FFF2-40B4-BE49-F238E27FC236}">
                        <a16:creationId xmlns:a16="http://schemas.microsoft.com/office/drawing/2014/main" xmlns="" id="{0CDFC970-0232-4312-AB5A-7BD36AB21239}"/>
                      </a:ext>
                    </a:extLst>
                  </p:cNvPr>
                  <p:cNvSpPr/>
                  <p:nvPr/>
                </p:nvSpPr>
                <p:spPr>
                  <a:xfrm>
                    <a:off x="7708818" y="3011944"/>
                    <a:ext cx="423645" cy="59178"/>
                  </a:xfrm>
                  <a:custGeom>
                    <a:avLst/>
                    <a:gdLst>
                      <a:gd name="connsiteX0" fmla="*/ 0 w 587375"/>
                      <a:gd name="connsiteY0" fmla="*/ 0 h 76200"/>
                      <a:gd name="connsiteX1" fmla="*/ 358775 w 587375"/>
                      <a:gd name="connsiteY1" fmla="*/ 41275 h 76200"/>
                      <a:gd name="connsiteX2" fmla="*/ 479425 w 587375"/>
                      <a:gd name="connsiteY2" fmla="*/ 22225 h 76200"/>
                      <a:gd name="connsiteX3" fmla="*/ 587375 w 587375"/>
                      <a:gd name="connsiteY3" fmla="*/ 76200 h 762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87375" h="76200">
                        <a:moveTo>
                          <a:pt x="0" y="0"/>
                        </a:moveTo>
                        <a:lnTo>
                          <a:pt x="358775" y="41275"/>
                        </a:lnTo>
                        <a:lnTo>
                          <a:pt x="479425" y="22225"/>
                        </a:lnTo>
                        <a:lnTo>
                          <a:pt x="587375" y="76200"/>
                        </a:lnTo>
                      </a:path>
                    </a:pathLst>
                  </a:custGeom>
                  <a:noFill/>
                  <a:ln w="12700">
                    <a:solidFill>
                      <a:srgbClr val="2D7FC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63" name="Freihandform 536">
                    <a:extLst>
                      <a:ext uri="{FF2B5EF4-FFF2-40B4-BE49-F238E27FC236}">
                        <a16:creationId xmlns:a16="http://schemas.microsoft.com/office/drawing/2014/main" xmlns="" id="{F64A44A2-EE65-44FE-A9B7-F613BBDD3D4A}"/>
                      </a:ext>
                    </a:extLst>
                  </p:cNvPr>
                  <p:cNvSpPr/>
                  <p:nvPr/>
                </p:nvSpPr>
                <p:spPr>
                  <a:xfrm>
                    <a:off x="7786674" y="3485368"/>
                    <a:ext cx="164878" cy="281095"/>
                  </a:xfrm>
                  <a:custGeom>
                    <a:avLst/>
                    <a:gdLst>
                      <a:gd name="connsiteX0" fmla="*/ 228600 w 228600"/>
                      <a:gd name="connsiteY0" fmla="*/ 0 h 361950"/>
                      <a:gd name="connsiteX1" fmla="*/ 177800 w 228600"/>
                      <a:gd name="connsiteY1" fmla="*/ 136525 h 361950"/>
                      <a:gd name="connsiteX2" fmla="*/ 117475 w 228600"/>
                      <a:gd name="connsiteY2" fmla="*/ 161925 h 361950"/>
                      <a:gd name="connsiteX3" fmla="*/ 0 w 228600"/>
                      <a:gd name="connsiteY3" fmla="*/ 361950 h 361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28600" h="361950">
                        <a:moveTo>
                          <a:pt x="228600" y="0"/>
                        </a:moveTo>
                        <a:lnTo>
                          <a:pt x="177800" y="136525"/>
                        </a:lnTo>
                        <a:lnTo>
                          <a:pt x="117475" y="161925"/>
                        </a:lnTo>
                        <a:lnTo>
                          <a:pt x="0" y="3619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64" name="Freihandform 535">
                    <a:extLst>
                      <a:ext uri="{FF2B5EF4-FFF2-40B4-BE49-F238E27FC236}">
                        <a16:creationId xmlns:a16="http://schemas.microsoft.com/office/drawing/2014/main" xmlns="" id="{C52828BB-C11D-4606-BA9C-666FBA63EB5F}"/>
                      </a:ext>
                    </a:extLst>
                  </p:cNvPr>
                  <p:cNvSpPr/>
                  <p:nvPr/>
                </p:nvSpPr>
                <p:spPr>
                  <a:xfrm>
                    <a:off x="7594319" y="3778792"/>
                    <a:ext cx="194647" cy="244108"/>
                  </a:xfrm>
                  <a:custGeom>
                    <a:avLst/>
                    <a:gdLst>
                      <a:gd name="connsiteX0" fmla="*/ 0 w 269875"/>
                      <a:gd name="connsiteY0" fmla="*/ 314325 h 314325"/>
                      <a:gd name="connsiteX1" fmla="*/ 3175 w 269875"/>
                      <a:gd name="connsiteY1" fmla="*/ 244475 h 314325"/>
                      <a:gd name="connsiteX2" fmla="*/ 79375 w 269875"/>
                      <a:gd name="connsiteY2" fmla="*/ 161925 h 314325"/>
                      <a:gd name="connsiteX3" fmla="*/ 257175 w 269875"/>
                      <a:gd name="connsiteY3" fmla="*/ 66675 h 314325"/>
                      <a:gd name="connsiteX4" fmla="*/ 269875 w 269875"/>
                      <a:gd name="connsiteY4" fmla="*/ 0 h 3143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69875" h="314325">
                        <a:moveTo>
                          <a:pt x="0" y="314325"/>
                        </a:moveTo>
                        <a:lnTo>
                          <a:pt x="3175" y="244475"/>
                        </a:lnTo>
                        <a:lnTo>
                          <a:pt x="79375" y="161925"/>
                        </a:lnTo>
                        <a:lnTo>
                          <a:pt x="257175" y="66675"/>
                        </a:lnTo>
                        <a:lnTo>
                          <a:pt x="269875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65" name="Freihandform 126">
                    <a:extLst>
                      <a:ext uri="{FF2B5EF4-FFF2-40B4-BE49-F238E27FC236}">
                        <a16:creationId xmlns:a16="http://schemas.microsoft.com/office/drawing/2014/main" xmlns="" id="{A529D66B-03D6-426A-BE80-6C8833D9EE11}"/>
                      </a:ext>
                    </a:extLst>
                  </p:cNvPr>
                  <p:cNvSpPr/>
                  <p:nvPr/>
                </p:nvSpPr>
                <p:spPr>
                  <a:xfrm>
                    <a:off x="7951554" y="3270847"/>
                    <a:ext cx="61829" cy="221917"/>
                  </a:xfrm>
                  <a:custGeom>
                    <a:avLst/>
                    <a:gdLst>
                      <a:gd name="connsiteX0" fmla="*/ 82550 w 85725"/>
                      <a:gd name="connsiteY0" fmla="*/ 0 h 285750"/>
                      <a:gd name="connsiteX1" fmla="*/ 85725 w 85725"/>
                      <a:gd name="connsiteY1" fmla="*/ 98425 h 285750"/>
                      <a:gd name="connsiteX2" fmla="*/ 22225 w 85725"/>
                      <a:gd name="connsiteY2" fmla="*/ 203200 h 285750"/>
                      <a:gd name="connsiteX3" fmla="*/ 0 w 85725"/>
                      <a:gd name="connsiteY3" fmla="*/ 285750 h 2857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85725" h="285750">
                        <a:moveTo>
                          <a:pt x="82550" y="0"/>
                        </a:moveTo>
                        <a:lnTo>
                          <a:pt x="85725" y="98425"/>
                        </a:lnTo>
                        <a:lnTo>
                          <a:pt x="22225" y="203200"/>
                        </a:lnTo>
                        <a:lnTo>
                          <a:pt x="0" y="2857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66" name="Freihandform 125">
                    <a:extLst>
                      <a:ext uri="{FF2B5EF4-FFF2-40B4-BE49-F238E27FC236}">
                        <a16:creationId xmlns:a16="http://schemas.microsoft.com/office/drawing/2014/main" xmlns="" id="{87E74E6D-C13C-4FBE-9ED2-924AA5F57D63}"/>
                      </a:ext>
                    </a:extLst>
                  </p:cNvPr>
                  <p:cNvSpPr/>
                  <p:nvPr/>
                </p:nvSpPr>
                <p:spPr>
                  <a:xfrm>
                    <a:off x="8333980" y="3167287"/>
                    <a:ext cx="414485" cy="369861"/>
                  </a:xfrm>
                  <a:custGeom>
                    <a:avLst/>
                    <a:gdLst>
                      <a:gd name="connsiteX0" fmla="*/ 0 w 574675"/>
                      <a:gd name="connsiteY0" fmla="*/ 0 h 476250"/>
                      <a:gd name="connsiteX1" fmla="*/ 212725 w 574675"/>
                      <a:gd name="connsiteY1" fmla="*/ 133350 h 476250"/>
                      <a:gd name="connsiteX2" fmla="*/ 368300 w 574675"/>
                      <a:gd name="connsiteY2" fmla="*/ 339725 h 476250"/>
                      <a:gd name="connsiteX3" fmla="*/ 409575 w 574675"/>
                      <a:gd name="connsiteY3" fmla="*/ 333375 h 476250"/>
                      <a:gd name="connsiteX4" fmla="*/ 495300 w 574675"/>
                      <a:gd name="connsiteY4" fmla="*/ 384175 h 476250"/>
                      <a:gd name="connsiteX5" fmla="*/ 514350 w 574675"/>
                      <a:gd name="connsiteY5" fmla="*/ 438150 h 476250"/>
                      <a:gd name="connsiteX6" fmla="*/ 574675 w 574675"/>
                      <a:gd name="connsiteY6" fmla="*/ 476250 h 476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574675" h="476250">
                        <a:moveTo>
                          <a:pt x="0" y="0"/>
                        </a:moveTo>
                        <a:lnTo>
                          <a:pt x="212725" y="133350"/>
                        </a:lnTo>
                        <a:lnTo>
                          <a:pt x="368300" y="339725"/>
                        </a:lnTo>
                        <a:lnTo>
                          <a:pt x="409575" y="333375"/>
                        </a:lnTo>
                        <a:lnTo>
                          <a:pt x="495300" y="384175"/>
                        </a:lnTo>
                        <a:lnTo>
                          <a:pt x="514350" y="438150"/>
                        </a:lnTo>
                        <a:lnTo>
                          <a:pt x="574675" y="476250"/>
                        </a:lnTo>
                      </a:path>
                    </a:pathLst>
                  </a:custGeom>
                  <a:noFill/>
                  <a:ln w="12700">
                    <a:solidFill>
                      <a:srgbClr val="2D7FC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67" name="Freihandform 124">
                    <a:extLst>
                      <a:ext uri="{FF2B5EF4-FFF2-40B4-BE49-F238E27FC236}">
                        <a16:creationId xmlns:a16="http://schemas.microsoft.com/office/drawing/2014/main" xmlns="" id="{B5DADA3A-D0F1-45B4-B900-9C248347B982}"/>
                      </a:ext>
                    </a:extLst>
                  </p:cNvPr>
                  <p:cNvSpPr/>
                  <p:nvPr/>
                </p:nvSpPr>
                <p:spPr>
                  <a:xfrm>
                    <a:off x="8125592" y="3068656"/>
                    <a:ext cx="203807" cy="93697"/>
                  </a:xfrm>
                  <a:custGeom>
                    <a:avLst/>
                    <a:gdLst>
                      <a:gd name="connsiteX0" fmla="*/ 0 w 282575"/>
                      <a:gd name="connsiteY0" fmla="*/ 0 h 120650"/>
                      <a:gd name="connsiteX1" fmla="*/ 133350 w 282575"/>
                      <a:gd name="connsiteY1" fmla="*/ 79375 h 120650"/>
                      <a:gd name="connsiteX2" fmla="*/ 203200 w 282575"/>
                      <a:gd name="connsiteY2" fmla="*/ 85725 h 120650"/>
                      <a:gd name="connsiteX3" fmla="*/ 282575 w 282575"/>
                      <a:gd name="connsiteY3" fmla="*/ 120650 h 120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82575" h="120650">
                        <a:moveTo>
                          <a:pt x="0" y="0"/>
                        </a:moveTo>
                        <a:lnTo>
                          <a:pt x="133350" y="79375"/>
                        </a:lnTo>
                        <a:lnTo>
                          <a:pt x="203200" y="85725"/>
                        </a:lnTo>
                        <a:lnTo>
                          <a:pt x="282575" y="120650"/>
                        </a:lnTo>
                      </a:path>
                    </a:pathLst>
                  </a:custGeom>
                  <a:noFill/>
                  <a:ln w="12700">
                    <a:solidFill>
                      <a:srgbClr val="2D7FC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68" name="Freihandform 20">
                    <a:extLst>
                      <a:ext uri="{FF2B5EF4-FFF2-40B4-BE49-F238E27FC236}">
                        <a16:creationId xmlns:a16="http://schemas.microsoft.com/office/drawing/2014/main" xmlns="" id="{80245B68-97F0-4313-8BAF-D410958E71F2}"/>
                      </a:ext>
                    </a:extLst>
                  </p:cNvPr>
                  <p:cNvSpPr/>
                  <p:nvPr/>
                </p:nvSpPr>
                <p:spPr>
                  <a:xfrm>
                    <a:off x="8166810" y="2442359"/>
                    <a:ext cx="1641910" cy="1965195"/>
                  </a:xfrm>
                  <a:custGeom>
                    <a:avLst/>
                    <a:gdLst>
                      <a:gd name="connsiteX0" fmla="*/ 142875 w 2276475"/>
                      <a:gd name="connsiteY0" fmla="*/ 2530475 h 2530475"/>
                      <a:gd name="connsiteX1" fmla="*/ 104775 w 2276475"/>
                      <a:gd name="connsiteY1" fmla="*/ 2416175 h 2530475"/>
                      <a:gd name="connsiteX2" fmla="*/ 107950 w 2276475"/>
                      <a:gd name="connsiteY2" fmla="*/ 2365375 h 2530475"/>
                      <a:gd name="connsiteX3" fmla="*/ 139700 w 2276475"/>
                      <a:gd name="connsiteY3" fmla="*/ 2317750 h 2530475"/>
                      <a:gd name="connsiteX4" fmla="*/ 231775 w 2276475"/>
                      <a:gd name="connsiteY4" fmla="*/ 2298700 h 2530475"/>
                      <a:gd name="connsiteX5" fmla="*/ 171450 w 2276475"/>
                      <a:gd name="connsiteY5" fmla="*/ 2266950 h 2530475"/>
                      <a:gd name="connsiteX6" fmla="*/ 168275 w 2276475"/>
                      <a:gd name="connsiteY6" fmla="*/ 2219325 h 2530475"/>
                      <a:gd name="connsiteX7" fmla="*/ 285750 w 2276475"/>
                      <a:gd name="connsiteY7" fmla="*/ 2190750 h 2530475"/>
                      <a:gd name="connsiteX8" fmla="*/ 257175 w 2276475"/>
                      <a:gd name="connsiteY8" fmla="*/ 2133600 h 2530475"/>
                      <a:gd name="connsiteX9" fmla="*/ 295275 w 2276475"/>
                      <a:gd name="connsiteY9" fmla="*/ 2095500 h 2530475"/>
                      <a:gd name="connsiteX10" fmla="*/ 187325 w 2276475"/>
                      <a:gd name="connsiteY10" fmla="*/ 1876425 h 2530475"/>
                      <a:gd name="connsiteX11" fmla="*/ 158750 w 2276475"/>
                      <a:gd name="connsiteY11" fmla="*/ 1727200 h 2530475"/>
                      <a:gd name="connsiteX12" fmla="*/ 190500 w 2276475"/>
                      <a:gd name="connsiteY12" fmla="*/ 1619250 h 2530475"/>
                      <a:gd name="connsiteX13" fmla="*/ 136525 w 2276475"/>
                      <a:gd name="connsiteY13" fmla="*/ 1574800 h 2530475"/>
                      <a:gd name="connsiteX14" fmla="*/ 34925 w 2276475"/>
                      <a:gd name="connsiteY14" fmla="*/ 1603375 h 2530475"/>
                      <a:gd name="connsiteX15" fmla="*/ 41275 w 2276475"/>
                      <a:gd name="connsiteY15" fmla="*/ 1549400 h 2530475"/>
                      <a:gd name="connsiteX16" fmla="*/ 0 w 2276475"/>
                      <a:gd name="connsiteY16" fmla="*/ 1562100 h 2530475"/>
                      <a:gd name="connsiteX17" fmla="*/ 85725 w 2276475"/>
                      <a:gd name="connsiteY17" fmla="*/ 1495425 h 2530475"/>
                      <a:gd name="connsiteX18" fmla="*/ 279400 w 2276475"/>
                      <a:gd name="connsiteY18" fmla="*/ 1454150 h 2530475"/>
                      <a:gd name="connsiteX19" fmla="*/ 336550 w 2276475"/>
                      <a:gd name="connsiteY19" fmla="*/ 1473200 h 2530475"/>
                      <a:gd name="connsiteX20" fmla="*/ 450850 w 2276475"/>
                      <a:gd name="connsiteY20" fmla="*/ 1425575 h 2530475"/>
                      <a:gd name="connsiteX21" fmla="*/ 568325 w 2276475"/>
                      <a:gd name="connsiteY21" fmla="*/ 1381125 h 2530475"/>
                      <a:gd name="connsiteX22" fmla="*/ 600075 w 2276475"/>
                      <a:gd name="connsiteY22" fmla="*/ 1390650 h 2530475"/>
                      <a:gd name="connsiteX23" fmla="*/ 625475 w 2276475"/>
                      <a:gd name="connsiteY23" fmla="*/ 1438275 h 2530475"/>
                      <a:gd name="connsiteX24" fmla="*/ 739775 w 2276475"/>
                      <a:gd name="connsiteY24" fmla="*/ 1454150 h 2530475"/>
                      <a:gd name="connsiteX25" fmla="*/ 819150 w 2276475"/>
                      <a:gd name="connsiteY25" fmla="*/ 1463675 h 2530475"/>
                      <a:gd name="connsiteX26" fmla="*/ 860425 w 2276475"/>
                      <a:gd name="connsiteY26" fmla="*/ 1412875 h 2530475"/>
                      <a:gd name="connsiteX27" fmla="*/ 854075 w 2276475"/>
                      <a:gd name="connsiteY27" fmla="*/ 1355725 h 2530475"/>
                      <a:gd name="connsiteX28" fmla="*/ 787400 w 2276475"/>
                      <a:gd name="connsiteY28" fmla="*/ 1352550 h 2530475"/>
                      <a:gd name="connsiteX29" fmla="*/ 749300 w 2276475"/>
                      <a:gd name="connsiteY29" fmla="*/ 1308100 h 2530475"/>
                      <a:gd name="connsiteX30" fmla="*/ 800100 w 2276475"/>
                      <a:gd name="connsiteY30" fmla="*/ 1162050 h 2530475"/>
                      <a:gd name="connsiteX31" fmla="*/ 828675 w 2276475"/>
                      <a:gd name="connsiteY31" fmla="*/ 1149350 h 2530475"/>
                      <a:gd name="connsiteX32" fmla="*/ 835025 w 2276475"/>
                      <a:gd name="connsiteY32" fmla="*/ 1057275 h 2530475"/>
                      <a:gd name="connsiteX33" fmla="*/ 885825 w 2276475"/>
                      <a:gd name="connsiteY33" fmla="*/ 984250 h 2530475"/>
                      <a:gd name="connsiteX34" fmla="*/ 958850 w 2276475"/>
                      <a:gd name="connsiteY34" fmla="*/ 771525 h 2530475"/>
                      <a:gd name="connsiteX35" fmla="*/ 987425 w 2276475"/>
                      <a:gd name="connsiteY35" fmla="*/ 711200 h 2530475"/>
                      <a:gd name="connsiteX36" fmla="*/ 1076325 w 2276475"/>
                      <a:gd name="connsiteY36" fmla="*/ 714375 h 2530475"/>
                      <a:gd name="connsiteX37" fmla="*/ 1146175 w 2276475"/>
                      <a:gd name="connsiteY37" fmla="*/ 762000 h 2530475"/>
                      <a:gd name="connsiteX38" fmla="*/ 1292225 w 2276475"/>
                      <a:gd name="connsiteY38" fmla="*/ 796925 h 2530475"/>
                      <a:gd name="connsiteX39" fmla="*/ 1479550 w 2276475"/>
                      <a:gd name="connsiteY39" fmla="*/ 777875 h 2530475"/>
                      <a:gd name="connsiteX40" fmla="*/ 1511300 w 2276475"/>
                      <a:gd name="connsiteY40" fmla="*/ 806450 h 2530475"/>
                      <a:gd name="connsiteX41" fmla="*/ 1485900 w 2276475"/>
                      <a:gd name="connsiteY41" fmla="*/ 847725 h 2530475"/>
                      <a:gd name="connsiteX42" fmla="*/ 1574800 w 2276475"/>
                      <a:gd name="connsiteY42" fmla="*/ 838200 h 2530475"/>
                      <a:gd name="connsiteX43" fmla="*/ 1574800 w 2276475"/>
                      <a:gd name="connsiteY43" fmla="*/ 806450 h 2530475"/>
                      <a:gd name="connsiteX44" fmla="*/ 1670050 w 2276475"/>
                      <a:gd name="connsiteY44" fmla="*/ 758825 h 2530475"/>
                      <a:gd name="connsiteX45" fmla="*/ 1736725 w 2276475"/>
                      <a:gd name="connsiteY45" fmla="*/ 752475 h 2530475"/>
                      <a:gd name="connsiteX46" fmla="*/ 1765300 w 2276475"/>
                      <a:gd name="connsiteY46" fmla="*/ 708025 h 2530475"/>
                      <a:gd name="connsiteX47" fmla="*/ 1765300 w 2276475"/>
                      <a:gd name="connsiteY47" fmla="*/ 708025 h 2530475"/>
                      <a:gd name="connsiteX48" fmla="*/ 1800225 w 2276475"/>
                      <a:gd name="connsiteY48" fmla="*/ 698500 h 2530475"/>
                      <a:gd name="connsiteX49" fmla="*/ 1797050 w 2276475"/>
                      <a:gd name="connsiteY49" fmla="*/ 638175 h 2530475"/>
                      <a:gd name="connsiteX50" fmla="*/ 1768475 w 2276475"/>
                      <a:gd name="connsiteY50" fmla="*/ 596900 h 2530475"/>
                      <a:gd name="connsiteX51" fmla="*/ 1746250 w 2276475"/>
                      <a:gd name="connsiteY51" fmla="*/ 441325 h 2530475"/>
                      <a:gd name="connsiteX52" fmla="*/ 1812925 w 2276475"/>
                      <a:gd name="connsiteY52" fmla="*/ 266700 h 2530475"/>
                      <a:gd name="connsiteX53" fmla="*/ 1863725 w 2276475"/>
                      <a:gd name="connsiteY53" fmla="*/ 247650 h 2530475"/>
                      <a:gd name="connsiteX54" fmla="*/ 1974850 w 2276475"/>
                      <a:gd name="connsiteY54" fmla="*/ 241300 h 2530475"/>
                      <a:gd name="connsiteX55" fmla="*/ 2057400 w 2276475"/>
                      <a:gd name="connsiteY55" fmla="*/ 222250 h 2530475"/>
                      <a:gd name="connsiteX56" fmla="*/ 2130425 w 2276475"/>
                      <a:gd name="connsiteY56" fmla="*/ 146050 h 2530475"/>
                      <a:gd name="connsiteX57" fmla="*/ 2139950 w 2276475"/>
                      <a:gd name="connsiteY57" fmla="*/ 114300 h 2530475"/>
                      <a:gd name="connsiteX58" fmla="*/ 2105025 w 2276475"/>
                      <a:gd name="connsiteY58" fmla="*/ 60325 h 2530475"/>
                      <a:gd name="connsiteX59" fmla="*/ 2168525 w 2276475"/>
                      <a:gd name="connsiteY59" fmla="*/ 3175 h 2530475"/>
                      <a:gd name="connsiteX60" fmla="*/ 2276475 w 2276475"/>
                      <a:gd name="connsiteY60" fmla="*/ 0 h 25304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</a:cxnLst>
                    <a:rect l="l" t="t" r="r" b="b"/>
                    <a:pathLst>
                      <a:path w="2276475" h="2530475">
                        <a:moveTo>
                          <a:pt x="142875" y="2530475"/>
                        </a:moveTo>
                        <a:lnTo>
                          <a:pt x="104775" y="2416175"/>
                        </a:lnTo>
                        <a:lnTo>
                          <a:pt x="107950" y="2365375"/>
                        </a:lnTo>
                        <a:lnTo>
                          <a:pt x="139700" y="2317750"/>
                        </a:lnTo>
                        <a:lnTo>
                          <a:pt x="231775" y="2298700"/>
                        </a:lnTo>
                        <a:lnTo>
                          <a:pt x="171450" y="2266950"/>
                        </a:lnTo>
                        <a:lnTo>
                          <a:pt x="168275" y="2219325"/>
                        </a:lnTo>
                        <a:lnTo>
                          <a:pt x="285750" y="2190750"/>
                        </a:lnTo>
                        <a:lnTo>
                          <a:pt x="257175" y="2133600"/>
                        </a:lnTo>
                        <a:lnTo>
                          <a:pt x="295275" y="2095500"/>
                        </a:lnTo>
                        <a:lnTo>
                          <a:pt x="187325" y="1876425"/>
                        </a:lnTo>
                        <a:lnTo>
                          <a:pt x="158750" y="1727200"/>
                        </a:lnTo>
                        <a:lnTo>
                          <a:pt x="190500" y="1619250"/>
                        </a:lnTo>
                        <a:lnTo>
                          <a:pt x="136525" y="1574800"/>
                        </a:lnTo>
                        <a:lnTo>
                          <a:pt x="34925" y="1603375"/>
                        </a:lnTo>
                        <a:lnTo>
                          <a:pt x="41275" y="1549400"/>
                        </a:lnTo>
                        <a:lnTo>
                          <a:pt x="0" y="1562100"/>
                        </a:lnTo>
                        <a:lnTo>
                          <a:pt x="85725" y="1495425"/>
                        </a:lnTo>
                        <a:lnTo>
                          <a:pt x="279400" y="1454150"/>
                        </a:lnTo>
                        <a:lnTo>
                          <a:pt x="336550" y="1473200"/>
                        </a:lnTo>
                        <a:lnTo>
                          <a:pt x="450850" y="1425575"/>
                        </a:lnTo>
                        <a:lnTo>
                          <a:pt x="568325" y="1381125"/>
                        </a:lnTo>
                        <a:lnTo>
                          <a:pt x="600075" y="1390650"/>
                        </a:lnTo>
                        <a:lnTo>
                          <a:pt x="625475" y="1438275"/>
                        </a:lnTo>
                        <a:lnTo>
                          <a:pt x="739775" y="1454150"/>
                        </a:lnTo>
                        <a:lnTo>
                          <a:pt x="819150" y="1463675"/>
                        </a:lnTo>
                        <a:lnTo>
                          <a:pt x="860425" y="1412875"/>
                        </a:lnTo>
                        <a:lnTo>
                          <a:pt x="854075" y="1355725"/>
                        </a:lnTo>
                        <a:lnTo>
                          <a:pt x="787400" y="1352550"/>
                        </a:lnTo>
                        <a:lnTo>
                          <a:pt x="749300" y="1308100"/>
                        </a:lnTo>
                        <a:lnTo>
                          <a:pt x="800100" y="1162050"/>
                        </a:lnTo>
                        <a:lnTo>
                          <a:pt x="828675" y="1149350"/>
                        </a:lnTo>
                        <a:lnTo>
                          <a:pt x="835025" y="1057275"/>
                        </a:lnTo>
                        <a:lnTo>
                          <a:pt x="885825" y="984250"/>
                        </a:lnTo>
                        <a:lnTo>
                          <a:pt x="958850" y="771525"/>
                        </a:lnTo>
                        <a:lnTo>
                          <a:pt x="987425" y="711200"/>
                        </a:lnTo>
                        <a:lnTo>
                          <a:pt x="1076325" y="714375"/>
                        </a:lnTo>
                        <a:lnTo>
                          <a:pt x="1146175" y="762000"/>
                        </a:lnTo>
                        <a:lnTo>
                          <a:pt x="1292225" y="796925"/>
                        </a:lnTo>
                        <a:lnTo>
                          <a:pt x="1479550" y="777875"/>
                        </a:lnTo>
                        <a:lnTo>
                          <a:pt x="1511300" y="806450"/>
                        </a:lnTo>
                        <a:lnTo>
                          <a:pt x="1485900" y="847725"/>
                        </a:lnTo>
                        <a:lnTo>
                          <a:pt x="1574800" y="838200"/>
                        </a:lnTo>
                        <a:lnTo>
                          <a:pt x="1574800" y="806450"/>
                        </a:lnTo>
                        <a:lnTo>
                          <a:pt x="1670050" y="758825"/>
                        </a:lnTo>
                        <a:lnTo>
                          <a:pt x="1736725" y="752475"/>
                        </a:lnTo>
                        <a:lnTo>
                          <a:pt x="1765300" y="708025"/>
                        </a:lnTo>
                        <a:lnTo>
                          <a:pt x="1765300" y="708025"/>
                        </a:lnTo>
                        <a:lnTo>
                          <a:pt x="1800225" y="698500"/>
                        </a:lnTo>
                        <a:lnTo>
                          <a:pt x="1797050" y="638175"/>
                        </a:lnTo>
                        <a:lnTo>
                          <a:pt x="1768475" y="596900"/>
                        </a:lnTo>
                        <a:lnTo>
                          <a:pt x="1746250" y="441325"/>
                        </a:lnTo>
                        <a:lnTo>
                          <a:pt x="1812925" y="266700"/>
                        </a:lnTo>
                        <a:lnTo>
                          <a:pt x="1863725" y="247650"/>
                        </a:lnTo>
                        <a:lnTo>
                          <a:pt x="1974850" y="241300"/>
                        </a:lnTo>
                        <a:lnTo>
                          <a:pt x="2057400" y="222250"/>
                        </a:lnTo>
                        <a:lnTo>
                          <a:pt x="2130425" y="146050"/>
                        </a:lnTo>
                        <a:lnTo>
                          <a:pt x="2139950" y="114300"/>
                        </a:lnTo>
                        <a:lnTo>
                          <a:pt x="2105025" y="60325"/>
                        </a:lnTo>
                        <a:lnTo>
                          <a:pt x="2168525" y="3175"/>
                        </a:lnTo>
                        <a:lnTo>
                          <a:pt x="2276475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69" name="Freihandform 123">
                    <a:extLst>
                      <a:ext uri="{FF2B5EF4-FFF2-40B4-BE49-F238E27FC236}">
                        <a16:creationId xmlns:a16="http://schemas.microsoft.com/office/drawing/2014/main" xmlns="" id="{93CB1CE1-FA53-462E-A51D-168E0F377931}"/>
                      </a:ext>
                    </a:extLst>
                  </p:cNvPr>
                  <p:cNvSpPr/>
                  <p:nvPr/>
                </p:nvSpPr>
                <p:spPr>
                  <a:xfrm>
                    <a:off x="8746173" y="3534681"/>
                    <a:ext cx="59540" cy="44383"/>
                  </a:xfrm>
                  <a:custGeom>
                    <a:avLst/>
                    <a:gdLst>
                      <a:gd name="connsiteX0" fmla="*/ 0 w 82550"/>
                      <a:gd name="connsiteY0" fmla="*/ 0 h 57150"/>
                      <a:gd name="connsiteX1" fmla="*/ 82550 w 82550"/>
                      <a:gd name="connsiteY1" fmla="*/ 57150 h 57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82550" h="57150">
                        <a:moveTo>
                          <a:pt x="0" y="0"/>
                        </a:moveTo>
                        <a:lnTo>
                          <a:pt x="82550" y="571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70" name="Freihandform 122">
                    <a:extLst>
                      <a:ext uri="{FF2B5EF4-FFF2-40B4-BE49-F238E27FC236}">
                        <a16:creationId xmlns:a16="http://schemas.microsoft.com/office/drawing/2014/main" xmlns="" id="{106CB8E7-A045-429F-B84D-21EA182D8F79}"/>
                      </a:ext>
                    </a:extLst>
                  </p:cNvPr>
                  <p:cNvSpPr/>
                  <p:nvPr/>
                </p:nvSpPr>
                <p:spPr>
                  <a:xfrm>
                    <a:off x="8022543" y="3073588"/>
                    <a:ext cx="103048" cy="189863"/>
                  </a:xfrm>
                  <a:custGeom>
                    <a:avLst/>
                    <a:gdLst>
                      <a:gd name="connsiteX0" fmla="*/ 142875 w 142875"/>
                      <a:gd name="connsiteY0" fmla="*/ 0 h 244475"/>
                      <a:gd name="connsiteX1" fmla="*/ 98425 w 142875"/>
                      <a:gd name="connsiteY1" fmla="*/ 92075 h 244475"/>
                      <a:gd name="connsiteX2" fmla="*/ 12700 w 142875"/>
                      <a:gd name="connsiteY2" fmla="*/ 158750 h 244475"/>
                      <a:gd name="connsiteX3" fmla="*/ 0 w 142875"/>
                      <a:gd name="connsiteY3" fmla="*/ 244475 h 2444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42875" h="244475">
                        <a:moveTo>
                          <a:pt x="142875" y="0"/>
                        </a:moveTo>
                        <a:lnTo>
                          <a:pt x="98425" y="92075"/>
                        </a:lnTo>
                        <a:lnTo>
                          <a:pt x="12700" y="158750"/>
                        </a:lnTo>
                        <a:lnTo>
                          <a:pt x="0" y="24447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71" name="Freihandform 120">
                    <a:extLst>
                      <a:ext uri="{FF2B5EF4-FFF2-40B4-BE49-F238E27FC236}">
                        <a16:creationId xmlns:a16="http://schemas.microsoft.com/office/drawing/2014/main" xmlns="" id="{95C54E51-E1D5-43E2-B9D6-8D4DE4D3F802}"/>
                      </a:ext>
                    </a:extLst>
                  </p:cNvPr>
                  <p:cNvSpPr/>
                  <p:nvPr/>
                </p:nvSpPr>
                <p:spPr>
                  <a:xfrm>
                    <a:off x="7839344" y="3645640"/>
                    <a:ext cx="221767" cy="33965"/>
                  </a:xfrm>
                  <a:custGeom>
                    <a:avLst/>
                    <a:gdLst>
                      <a:gd name="connsiteX0" fmla="*/ 0 w 393700"/>
                      <a:gd name="connsiteY0" fmla="*/ 44450 h 44450"/>
                      <a:gd name="connsiteX1" fmla="*/ 120650 w 393700"/>
                      <a:gd name="connsiteY1" fmla="*/ 44450 h 44450"/>
                      <a:gd name="connsiteX2" fmla="*/ 212725 w 393700"/>
                      <a:gd name="connsiteY2" fmla="*/ 0 h 44450"/>
                      <a:gd name="connsiteX3" fmla="*/ 292100 w 393700"/>
                      <a:gd name="connsiteY3" fmla="*/ 0 h 44450"/>
                      <a:gd name="connsiteX4" fmla="*/ 330200 w 393700"/>
                      <a:gd name="connsiteY4" fmla="*/ 38100 h 44450"/>
                      <a:gd name="connsiteX5" fmla="*/ 393700 w 393700"/>
                      <a:gd name="connsiteY5" fmla="*/ 22225 h 444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3700" h="44450">
                        <a:moveTo>
                          <a:pt x="0" y="44450"/>
                        </a:moveTo>
                        <a:lnTo>
                          <a:pt x="120650" y="44450"/>
                        </a:lnTo>
                        <a:lnTo>
                          <a:pt x="212725" y="0"/>
                        </a:lnTo>
                        <a:lnTo>
                          <a:pt x="292100" y="0"/>
                        </a:lnTo>
                        <a:lnTo>
                          <a:pt x="330200" y="38100"/>
                        </a:lnTo>
                        <a:lnTo>
                          <a:pt x="393700" y="2222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72" name="Freihandform 106">
                    <a:extLst>
                      <a:ext uri="{FF2B5EF4-FFF2-40B4-BE49-F238E27FC236}">
                        <a16:creationId xmlns:a16="http://schemas.microsoft.com/office/drawing/2014/main" xmlns="" id="{840767A9-FF42-4BE5-BEA8-9479A57D767B}"/>
                      </a:ext>
                    </a:extLst>
                  </p:cNvPr>
                  <p:cNvSpPr/>
                  <p:nvPr/>
                </p:nvSpPr>
                <p:spPr>
                  <a:xfrm>
                    <a:off x="7141976" y="4006077"/>
                    <a:ext cx="393875" cy="86301"/>
                  </a:xfrm>
                  <a:custGeom>
                    <a:avLst/>
                    <a:gdLst>
                      <a:gd name="connsiteX0" fmla="*/ 0 w 546100"/>
                      <a:gd name="connsiteY0" fmla="*/ 47625 h 111125"/>
                      <a:gd name="connsiteX1" fmla="*/ 139700 w 546100"/>
                      <a:gd name="connsiteY1" fmla="*/ 53975 h 111125"/>
                      <a:gd name="connsiteX2" fmla="*/ 358775 w 546100"/>
                      <a:gd name="connsiteY2" fmla="*/ 0 h 111125"/>
                      <a:gd name="connsiteX3" fmla="*/ 546100 w 546100"/>
                      <a:gd name="connsiteY3" fmla="*/ 111125 h 1111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46100" h="111125">
                        <a:moveTo>
                          <a:pt x="0" y="47625"/>
                        </a:moveTo>
                        <a:lnTo>
                          <a:pt x="139700" y="53975"/>
                        </a:lnTo>
                        <a:lnTo>
                          <a:pt x="358775" y="0"/>
                        </a:lnTo>
                        <a:lnTo>
                          <a:pt x="546100" y="11112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73" name="Freihandform 105">
                    <a:extLst>
                      <a:ext uri="{FF2B5EF4-FFF2-40B4-BE49-F238E27FC236}">
                        <a16:creationId xmlns:a16="http://schemas.microsoft.com/office/drawing/2014/main" xmlns="" id="{CEA16C8B-E5D7-4B83-97C1-7CF4B9755CA3}"/>
                      </a:ext>
                    </a:extLst>
                  </p:cNvPr>
                  <p:cNvSpPr/>
                  <p:nvPr/>
                </p:nvSpPr>
                <p:spPr>
                  <a:xfrm>
                    <a:off x="7889723" y="3867557"/>
                    <a:ext cx="389295" cy="167669"/>
                  </a:xfrm>
                  <a:custGeom>
                    <a:avLst/>
                    <a:gdLst>
                      <a:gd name="connsiteX0" fmla="*/ 0 w 539750"/>
                      <a:gd name="connsiteY0" fmla="*/ 215900 h 215900"/>
                      <a:gd name="connsiteX1" fmla="*/ 136525 w 539750"/>
                      <a:gd name="connsiteY1" fmla="*/ 215900 h 215900"/>
                      <a:gd name="connsiteX2" fmla="*/ 288925 w 539750"/>
                      <a:gd name="connsiteY2" fmla="*/ 85725 h 215900"/>
                      <a:gd name="connsiteX3" fmla="*/ 419100 w 539750"/>
                      <a:gd name="connsiteY3" fmla="*/ 15875 h 215900"/>
                      <a:gd name="connsiteX4" fmla="*/ 539750 w 539750"/>
                      <a:gd name="connsiteY4" fmla="*/ 0 h 2159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9750" h="215900">
                        <a:moveTo>
                          <a:pt x="0" y="215900"/>
                        </a:moveTo>
                        <a:lnTo>
                          <a:pt x="136525" y="215900"/>
                        </a:lnTo>
                        <a:lnTo>
                          <a:pt x="288925" y="85725"/>
                        </a:lnTo>
                        <a:lnTo>
                          <a:pt x="419100" y="15875"/>
                        </a:lnTo>
                        <a:lnTo>
                          <a:pt x="539750" y="0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74" name="Freihandform 104">
                    <a:extLst>
                      <a:ext uri="{FF2B5EF4-FFF2-40B4-BE49-F238E27FC236}">
                        <a16:creationId xmlns:a16="http://schemas.microsoft.com/office/drawing/2014/main" xmlns="" id="{66D1B371-5DDE-4052-B7B9-23D8E753DD40}"/>
                      </a:ext>
                    </a:extLst>
                  </p:cNvPr>
                  <p:cNvSpPr/>
                  <p:nvPr/>
                </p:nvSpPr>
                <p:spPr>
                  <a:xfrm>
                    <a:off x="7594317" y="4025210"/>
                    <a:ext cx="302276" cy="5086"/>
                  </a:xfrm>
                  <a:custGeom>
                    <a:avLst/>
                    <a:gdLst>
                      <a:gd name="connsiteX0" fmla="*/ 0 w 419100"/>
                      <a:gd name="connsiteY0" fmla="*/ 199 h 6549"/>
                      <a:gd name="connsiteX1" fmla="*/ 0 w 419100"/>
                      <a:gd name="connsiteY1" fmla="*/ 199 h 6549"/>
                      <a:gd name="connsiteX2" fmla="*/ 28575 w 419100"/>
                      <a:gd name="connsiteY2" fmla="*/ 3374 h 6549"/>
                      <a:gd name="connsiteX3" fmla="*/ 41275 w 419100"/>
                      <a:gd name="connsiteY3" fmla="*/ 199 h 6549"/>
                      <a:gd name="connsiteX4" fmla="*/ 50800 w 419100"/>
                      <a:gd name="connsiteY4" fmla="*/ 199 h 6549"/>
                      <a:gd name="connsiteX5" fmla="*/ 263525 w 419100"/>
                      <a:gd name="connsiteY5" fmla="*/ 3374 h 6549"/>
                      <a:gd name="connsiteX6" fmla="*/ 419100 w 419100"/>
                      <a:gd name="connsiteY6" fmla="*/ 6549 h 654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19100" h="6549">
                        <a:moveTo>
                          <a:pt x="0" y="199"/>
                        </a:moveTo>
                        <a:lnTo>
                          <a:pt x="0" y="199"/>
                        </a:lnTo>
                        <a:cubicBezTo>
                          <a:pt x="9525" y="1257"/>
                          <a:pt x="18991" y="3374"/>
                          <a:pt x="28575" y="3374"/>
                        </a:cubicBezTo>
                        <a:cubicBezTo>
                          <a:pt x="32939" y="3374"/>
                          <a:pt x="36955" y="816"/>
                          <a:pt x="41275" y="199"/>
                        </a:cubicBezTo>
                        <a:cubicBezTo>
                          <a:pt x="44418" y="-250"/>
                          <a:pt x="47625" y="199"/>
                          <a:pt x="50800" y="199"/>
                        </a:cubicBezTo>
                        <a:lnTo>
                          <a:pt x="263525" y="3374"/>
                        </a:lnTo>
                        <a:lnTo>
                          <a:pt x="419100" y="6549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75" name="Freihandform 485">
                    <a:extLst>
                      <a:ext uri="{FF2B5EF4-FFF2-40B4-BE49-F238E27FC236}">
                        <a16:creationId xmlns:a16="http://schemas.microsoft.com/office/drawing/2014/main" xmlns="" id="{4FBC8959-9C05-4DC5-8A59-6BFBF85A84A6}"/>
                      </a:ext>
                    </a:extLst>
                  </p:cNvPr>
                  <p:cNvSpPr/>
                  <p:nvPr/>
                </p:nvSpPr>
                <p:spPr>
                  <a:xfrm>
                    <a:off x="4789103" y="2844278"/>
                    <a:ext cx="698440" cy="101095"/>
                  </a:xfrm>
                  <a:custGeom>
                    <a:avLst/>
                    <a:gdLst>
                      <a:gd name="connsiteX0" fmla="*/ 0 w 968375"/>
                      <a:gd name="connsiteY0" fmla="*/ 101600 h 130175"/>
                      <a:gd name="connsiteX1" fmla="*/ 180975 w 968375"/>
                      <a:gd name="connsiteY1" fmla="*/ 130175 h 130175"/>
                      <a:gd name="connsiteX2" fmla="*/ 225425 w 968375"/>
                      <a:gd name="connsiteY2" fmla="*/ 57150 h 130175"/>
                      <a:gd name="connsiteX3" fmla="*/ 612775 w 968375"/>
                      <a:gd name="connsiteY3" fmla="*/ 95250 h 130175"/>
                      <a:gd name="connsiteX4" fmla="*/ 860425 w 968375"/>
                      <a:gd name="connsiteY4" fmla="*/ 79375 h 130175"/>
                      <a:gd name="connsiteX5" fmla="*/ 968375 w 968375"/>
                      <a:gd name="connsiteY5" fmla="*/ 0 h 1301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968375" h="130175">
                        <a:moveTo>
                          <a:pt x="0" y="101600"/>
                        </a:moveTo>
                        <a:lnTo>
                          <a:pt x="180975" y="130175"/>
                        </a:lnTo>
                        <a:lnTo>
                          <a:pt x="225425" y="57150"/>
                        </a:lnTo>
                        <a:lnTo>
                          <a:pt x="612775" y="95250"/>
                        </a:lnTo>
                        <a:lnTo>
                          <a:pt x="860425" y="79375"/>
                        </a:lnTo>
                        <a:lnTo>
                          <a:pt x="968375" y="0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76" name="Freihandform 477">
                    <a:extLst>
                      <a:ext uri="{FF2B5EF4-FFF2-40B4-BE49-F238E27FC236}">
                        <a16:creationId xmlns:a16="http://schemas.microsoft.com/office/drawing/2014/main" xmlns="" id="{6258E513-6D82-499A-88EA-C8E11B43321D}"/>
                      </a:ext>
                    </a:extLst>
                  </p:cNvPr>
                  <p:cNvSpPr/>
                  <p:nvPr/>
                </p:nvSpPr>
                <p:spPr>
                  <a:xfrm>
                    <a:off x="6598181" y="2787562"/>
                    <a:ext cx="25555" cy="128773"/>
                  </a:xfrm>
                  <a:custGeom>
                    <a:avLst/>
                    <a:gdLst>
                      <a:gd name="connsiteX0" fmla="*/ 0 w 142875"/>
                      <a:gd name="connsiteY0" fmla="*/ 0 h 279400"/>
                      <a:gd name="connsiteX1" fmla="*/ 3175 w 142875"/>
                      <a:gd name="connsiteY1" fmla="*/ 82550 h 279400"/>
                      <a:gd name="connsiteX2" fmla="*/ 57150 w 142875"/>
                      <a:gd name="connsiteY2" fmla="*/ 231775 h 279400"/>
                      <a:gd name="connsiteX3" fmla="*/ 114300 w 142875"/>
                      <a:gd name="connsiteY3" fmla="*/ 212725 h 279400"/>
                      <a:gd name="connsiteX4" fmla="*/ 142875 w 142875"/>
                      <a:gd name="connsiteY4" fmla="*/ 279400 h 279400"/>
                      <a:gd name="connsiteX0" fmla="*/ 0 w 114300"/>
                      <a:gd name="connsiteY0" fmla="*/ 0 h 231775"/>
                      <a:gd name="connsiteX1" fmla="*/ 3175 w 114300"/>
                      <a:gd name="connsiteY1" fmla="*/ 82550 h 231775"/>
                      <a:gd name="connsiteX2" fmla="*/ 57150 w 114300"/>
                      <a:gd name="connsiteY2" fmla="*/ 231775 h 231775"/>
                      <a:gd name="connsiteX3" fmla="*/ 114300 w 114300"/>
                      <a:gd name="connsiteY3" fmla="*/ 212725 h 231775"/>
                      <a:gd name="connsiteX0" fmla="*/ 0 w 57151"/>
                      <a:gd name="connsiteY0" fmla="*/ 0 h 231775"/>
                      <a:gd name="connsiteX1" fmla="*/ 3175 w 57151"/>
                      <a:gd name="connsiteY1" fmla="*/ 82550 h 231775"/>
                      <a:gd name="connsiteX2" fmla="*/ 57150 w 57151"/>
                      <a:gd name="connsiteY2" fmla="*/ 231775 h 231775"/>
                      <a:gd name="connsiteX0" fmla="*/ 0 w 3174"/>
                      <a:gd name="connsiteY0" fmla="*/ 0 h 82550"/>
                      <a:gd name="connsiteX1" fmla="*/ 3175 w 3174"/>
                      <a:gd name="connsiteY1" fmla="*/ 82550 h 82550"/>
                      <a:gd name="connsiteX0" fmla="*/ 0 w 135685"/>
                      <a:gd name="connsiteY0" fmla="*/ 0 h 19930"/>
                      <a:gd name="connsiteX1" fmla="*/ 135685 w 135685"/>
                      <a:gd name="connsiteY1" fmla="*/ 19930 h 199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35685" h="19930">
                        <a:moveTo>
                          <a:pt x="0" y="0"/>
                        </a:moveTo>
                        <a:lnTo>
                          <a:pt x="135685" y="19930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77" name="Freihandform 476">
                    <a:extLst>
                      <a:ext uri="{FF2B5EF4-FFF2-40B4-BE49-F238E27FC236}">
                        <a16:creationId xmlns:a16="http://schemas.microsoft.com/office/drawing/2014/main" xmlns="" id="{4DD84CEC-5C6B-4D5E-8A5A-E4ECB4FD6883}"/>
                      </a:ext>
                    </a:extLst>
                  </p:cNvPr>
                  <p:cNvSpPr/>
                  <p:nvPr/>
                </p:nvSpPr>
                <p:spPr>
                  <a:xfrm>
                    <a:off x="6534062" y="2575509"/>
                    <a:ext cx="64119" cy="199728"/>
                  </a:xfrm>
                  <a:custGeom>
                    <a:avLst/>
                    <a:gdLst>
                      <a:gd name="connsiteX0" fmla="*/ 6350 w 88900"/>
                      <a:gd name="connsiteY0" fmla="*/ 0 h 295275"/>
                      <a:gd name="connsiteX1" fmla="*/ 0 w 88900"/>
                      <a:gd name="connsiteY1" fmla="*/ 85725 h 295275"/>
                      <a:gd name="connsiteX2" fmla="*/ 44450 w 88900"/>
                      <a:gd name="connsiteY2" fmla="*/ 184150 h 295275"/>
                      <a:gd name="connsiteX3" fmla="*/ 88900 w 88900"/>
                      <a:gd name="connsiteY3" fmla="*/ 234950 h 295275"/>
                      <a:gd name="connsiteX4" fmla="*/ 76200 w 88900"/>
                      <a:gd name="connsiteY4" fmla="*/ 295275 h 2952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88900" h="295275">
                        <a:moveTo>
                          <a:pt x="6350" y="0"/>
                        </a:moveTo>
                        <a:lnTo>
                          <a:pt x="0" y="85725"/>
                        </a:lnTo>
                        <a:lnTo>
                          <a:pt x="44450" y="184150"/>
                        </a:lnTo>
                        <a:lnTo>
                          <a:pt x="88900" y="234950"/>
                        </a:lnTo>
                        <a:lnTo>
                          <a:pt x="76200" y="295275"/>
                        </a:lnTo>
                      </a:path>
                    </a:pathLst>
                  </a:custGeom>
                  <a:noFill/>
                  <a:ln w="12700">
                    <a:solidFill>
                      <a:srgbClr val="8497B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78" name="Freihandform 474">
                    <a:extLst>
                      <a:ext uri="{FF2B5EF4-FFF2-40B4-BE49-F238E27FC236}">
                        <a16:creationId xmlns:a16="http://schemas.microsoft.com/office/drawing/2014/main" xmlns="" id="{DFF8C2EC-9D3F-433E-81FE-5DCE0CD2C5FC}"/>
                      </a:ext>
                    </a:extLst>
                  </p:cNvPr>
                  <p:cNvSpPr/>
                  <p:nvPr/>
                </p:nvSpPr>
                <p:spPr>
                  <a:xfrm>
                    <a:off x="6692069" y="3004548"/>
                    <a:ext cx="359525" cy="83835"/>
                  </a:xfrm>
                  <a:custGeom>
                    <a:avLst/>
                    <a:gdLst>
                      <a:gd name="connsiteX0" fmla="*/ 0 w 498475"/>
                      <a:gd name="connsiteY0" fmla="*/ 0 h 107950"/>
                      <a:gd name="connsiteX1" fmla="*/ 393700 w 498475"/>
                      <a:gd name="connsiteY1" fmla="*/ 107950 h 107950"/>
                      <a:gd name="connsiteX2" fmla="*/ 498475 w 498475"/>
                      <a:gd name="connsiteY2" fmla="*/ 85725 h 107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498475" h="107950">
                        <a:moveTo>
                          <a:pt x="0" y="0"/>
                        </a:moveTo>
                        <a:lnTo>
                          <a:pt x="393700" y="107950"/>
                        </a:lnTo>
                        <a:lnTo>
                          <a:pt x="498475" y="85725"/>
                        </a:lnTo>
                      </a:path>
                    </a:pathLst>
                  </a:custGeom>
                  <a:noFill/>
                  <a:ln w="12700">
                    <a:solidFill>
                      <a:srgbClr val="2D7FC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79" name="Freihandform 466">
                    <a:extLst>
                      <a:ext uri="{FF2B5EF4-FFF2-40B4-BE49-F238E27FC236}">
                        <a16:creationId xmlns:a16="http://schemas.microsoft.com/office/drawing/2014/main" xmlns="" id="{B7EDF232-2288-474C-BF86-F00C8624DF61}"/>
                      </a:ext>
                    </a:extLst>
                  </p:cNvPr>
                  <p:cNvSpPr/>
                  <p:nvPr/>
                </p:nvSpPr>
                <p:spPr>
                  <a:xfrm>
                    <a:off x="2052587" y="4109201"/>
                    <a:ext cx="263347" cy="61644"/>
                  </a:xfrm>
                  <a:custGeom>
                    <a:avLst/>
                    <a:gdLst>
                      <a:gd name="connsiteX0" fmla="*/ 0 w 365125"/>
                      <a:gd name="connsiteY0" fmla="*/ 31750 h 79375"/>
                      <a:gd name="connsiteX1" fmla="*/ 76200 w 365125"/>
                      <a:gd name="connsiteY1" fmla="*/ 79375 h 79375"/>
                      <a:gd name="connsiteX2" fmla="*/ 136525 w 365125"/>
                      <a:gd name="connsiteY2" fmla="*/ 0 h 79375"/>
                      <a:gd name="connsiteX3" fmla="*/ 365125 w 365125"/>
                      <a:gd name="connsiteY3" fmla="*/ 15875 h 793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65125" h="79375">
                        <a:moveTo>
                          <a:pt x="0" y="31750"/>
                        </a:moveTo>
                        <a:lnTo>
                          <a:pt x="76200" y="79375"/>
                        </a:lnTo>
                        <a:lnTo>
                          <a:pt x="136525" y="0"/>
                        </a:lnTo>
                        <a:lnTo>
                          <a:pt x="365125" y="1587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80" name="Freihandform 465">
                    <a:extLst>
                      <a:ext uri="{FF2B5EF4-FFF2-40B4-BE49-F238E27FC236}">
                        <a16:creationId xmlns:a16="http://schemas.microsoft.com/office/drawing/2014/main" xmlns="" id="{014FFD56-1A67-49C8-B8FF-03EE7950FB20}"/>
                      </a:ext>
                    </a:extLst>
                  </p:cNvPr>
                  <p:cNvSpPr/>
                  <p:nvPr/>
                </p:nvSpPr>
                <p:spPr>
                  <a:xfrm>
                    <a:off x="1963277" y="4005639"/>
                    <a:ext cx="89309" cy="128219"/>
                  </a:xfrm>
                  <a:custGeom>
                    <a:avLst/>
                    <a:gdLst>
                      <a:gd name="connsiteX0" fmla="*/ 12700 w 123825"/>
                      <a:gd name="connsiteY0" fmla="*/ 0 h 165100"/>
                      <a:gd name="connsiteX1" fmla="*/ 0 w 123825"/>
                      <a:gd name="connsiteY1" fmla="*/ 95250 h 165100"/>
                      <a:gd name="connsiteX2" fmla="*/ 123825 w 123825"/>
                      <a:gd name="connsiteY2" fmla="*/ 165100 h 1651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825" h="165100">
                        <a:moveTo>
                          <a:pt x="12700" y="0"/>
                        </a:moveTo>
                        <a:lnTo>
                          <a:pt x="0" y="95250"/>
                        </a:lnTo>
                        <a:lnTo>
                          <a:pt x="123825" y="16510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81" name="Freihandform 464">
                    <a:extLst>
                      <a:ext uri="{FF2B5EF4-FFF2-40B4-BE49-F238E27FC236}">
                        <a16:creationId xmlns:a16="http://schemas.microsoft.com/office/drawing/2014/main" xmlns="" id="{452CDA60-017E-4655-A08B-CB3B231403F3}"/>
                      </a:ext>
                    </a:extLst>
                  </p:cNvPr>
                  <p:cNvSpPr/>
                  <p:nvPr/>
                </p:nvSpPr>
                <p:spPr>
                  <a:xfrm>
                    <a:off x="1972436" y="4141253"/>
                    <a:ext cx="77860" cy="19727"/>
                  </a:xfrm>
                  <a:custGeom>
                    <a:avLst/>
                    <a:gdLst>
                      <a:gd name="connsiteX0" fmla="*/ 0 w 107950"/>
                      <a:gd name="connsiteY0" fmla="*/ 25400 h 25400"/>
                      <a:gd name="connsiteX1" fmla="*/ 107950 w 107950"/>
                      <a:gd name="connsiteY1" fmla="*/ 0 h 25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07950" h="25400">
                        <a:moveTo>
                          <a:pt x="0" y="25400"/>
                        </a:moveTo>
                        <a:lnTo>
                          <a:pt x="107950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82" name="Freihandform 459">
                    <a:extLst>
                      <a:ext uri="{FF2B5EF4-FFF2-40B4-BE49-F238E27FC236}">
                        <a16:creationId xmlns:a16="http://schemas.microsoft.com/office/drawing/2014/main" xmlns="" id="{7B69629A-E94D-40F4-9778-3923CF982D9D}"/>
                      </a:ext>
                    </a:extLst>
                  </p:cNvPr>
                  <p:cNvSpPr/>
                  <p:nvPr/>
                </p:nvSpPr>
                <p:spPr>
                  <a:xfrm>
                    <a:off x="2764767" y="3532217"/>
                    <a:ext cx="167168" cy="103561"/>
                  </a:xfrm>
                  <a:custGeom>
                    <a:avLst/>
                    <a:gdLst>
                      <a:gd name="connsiteX0" fmla="*/ 0 w 231775"/>
                      <a:gd name="connsiteY0" fmla="*/ 0 h 133350"/>
                      <a:gd name="connsiteX1" fmla="*/ 231775 w 231775"/>
                      <a:gd name="connsiteY1" fmla="*/ 133350 h 133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231775" h="133350">
                        <a:moveTo>
                          <a:pt x="0" y="0"/>
                        </a:moveTo>
                        <a:lnTo>
                          <a:pt x="231775" y="1333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83" name="Freihandform 457">
                    <a:extLst>
                      <a:ext uri="{FF2B5EF4-FFF2-40B4-BE49-F238E27FC236}">
                        <a16:creationId xmlns:a16="http://schemas.microsoft.com/office/drawing/2014/main" xmlns="" id="{4700B042-8BBE-4014-90EE-A153AED87051}"/>
                      </a:ext>
                    </a:extLst>
                  </p:cNvPr>
                  <p:cNvSpPr/>
                  <p:nvPr/>
                </p:nvSpPr>
                <p:spPr>
                  <a:xfrm>
                    <a:off x="1970148" y="3852761"/>
                    <a:ext cx="322886" cy="147944"/>
                  </a:xfrm>
                  <a:custGeom>
                    <a:avLst/>
                    <a:gdLst>
                      <a:gd name="connsiteX0" fmla="*/ 0 w 447675"/>
                      <a:gd name="connsiteY0" fmla="*/ 190500 h 190500"/>
                      <a:gd name="connsiteX1" fmla="*/ 250825 w 447675"/>
                      <a:gd name="connsiteY1" fmla="*/ 107950 h 190500"/>
                      <a:gd name="connsiteX2" fmla="*/ 339725 w 447675"/>
                      <a:gd name="connsiteY2" fmla="*/ 25400 h 190500"/>
                      <a:gd name="connsiteX3" fmla="*/ 447675 w 447675"/>
                      <a:gd name="connsiteY3" fmla="*/ 0 h 190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47675" h="190500">
                        <a:moveTo>
                          <a:pt x="0" y="190500"/>
                        </a:moveTo>
                        <a:lnTo>
                          <a:pt x="250825" y="107950"/>
                        </a:lnTo>
                        <a:lnTo>
                          <a:pt x="339725" y="25400"/>
                        </a:lnTo>
                        <a:lnTo>
                          <a:pt x="447675" y="0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84" name="Freihandform 456">
                    <a:extLst>
                      <a:ext uri="{FF2B5EF4-FFF2-40B4-BE49-F238E27FC236}">
                        <a16:creationId xmlns:a16="http://schemas.microsoft.com/office/drawing/2014/main" xmlns="" id="{79639632-9189-4E80-BF02-F10E980504A9}"/>
                      </a:ext>
                    </a:extLst>
                  </p:cNvPr>
                  <p:cNvSpPr/>
                  <p:nvPr/>
                </p:nvSpPr>
                <p:spPr>
                  <a:xfrm>
                    <a:off x="2283873" y="3694957"/>
                    <a:ext cx="217547" cy="160273"/>
                  </a:xfrm>
                  <a:custGeom>
                    <a:avLst/>
                    <a:gdLst>
                      <a:gd name="connsiteX0" fmla="*/ 301625 w 301625"/>
                      <a:gd name="connsiteY0" fmla="*/ 0 h 206375"/>
                      <a:gd name="connsiteX1" fmla="*/ 152400 w 301625"/>
                      <a:gd name="connsiteY1" fmla="*/ 79375 h 206375"/>
                      <a:gd name="connsiteX2" fmla="*/ 82550 w 301625"/>
                      <a:gd name="connsiteY2" fmla="*/ 196850 h 206375"/>
                      <a:gd name="connsiteX3" fmla="*/ 0 w 301625"/>
                      <a:gd name="connsiteY3" fmla="*/ 206375 h 2063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01625" h="206375">
                        <a:moveTo>
                          <a:pt x="301625" y="0"/>
                        </a:moveTo>
                        <a:lnTo>
                          <a:pt x="152400" y="79375"/>
                        </a:lnTo>
                        <a:lnTo>
                          <a:pt x="82550" y="196850"/>
                        </a:lnTo>
                        <a:lnTo>
                          <a:pt x="0" y="206375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85" name="Freihandform 455">
                    <a:extLst>
                      <a:ext uri="{FF2B5EF4-FFF2-40B4-BE49-F238E27FC236}">
                        <a16:creationId xmlns:a16="http://schemas.microsoft.com/office/drawing/2014/main" xmlns="" id="{632E124D-B18C-4FDD-B777-5C1834D10137}"/>
                      </a:ext>
                    </a:extLst>
                  </p:cNvPr>
                  <p:cNvSpPr/>
                  <p:nvPr/>
                </p:nvSpPr>
                <p:spPr>
                  <a:xfrm>
                    <a:off x="2508289" y="3522354"/>
                    <a:ext cx="251897" cy="177533"/>
                  </a:xfrm>
                  <a:custGeom>
                    <a:avLst/>
                    <a:gdLst>
                      <a:gd name="connsiteX0" fmla="*/ 349250 w 349250"/>
                      <a:gd name="connsiteY0" fmla="*/ 0 h 228600"/>
                      <a:gd name="connsiteX1" fmla="*/ 209550 w 349250"/>
                      <a:gd name="connsiteY1" fmla="*/ 117475 h 228600"/>
                      <a:gd name="connsiteX2" fmla="*/ 0 w 349250"/>
                      <a:gd name="connsiteY2" fmla="*/ 228600 h 2286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49250" h="228600">
                        <a:moveTo>
                          <a:pt x="349250" y="0"/>
                        </a:moveTo>
                        <a:lnTo>
                          <a:pt x="209550" y="117475"/>
                        </a:lnTo>
                        <a:lnTo>
                          <a:pt x="0" y="228600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86" name="Freihandform 449">
                    <a:extLst>
                      <a:ext uri="{FF2B5EF4-FFF2-40B4-BE49-F238E27FC236}">
                        <a16:creationId xmlns:a16="http://schemas.microsoft.com/office/drawing/2014/main" xmlns="" id="{A68DF448-D4CA-4E4B-ABD8-A1F1A44F27DF}"/>
                      </a:ext>
                    </a:extLst>
                  </p:cNvPr>
                  <p:cNvSpPr/>
                  <p:nvPr/>
                </p:nvSpPr>
                <p:spPr>
                  <a:xfrm>
                    <a:off x="2414402" y="2965096"/>
                    <a:ext cx="151139" cy="226848"/>
                  </a:xfrm>
                  <a:custGeom>
                    <a:avLst/>
                    <a:gdLst>
                      <a:gd name="connsiteX0" fmla="*/ 0 w 209550"/>
                      <a:gd name="connsiteY0" fmla="*/ 0 h 292100"/>
                      <a:gd name="connsiteX1" fmla="*/ 136525 w 209550"/>
                      <a:gd name="connsiteY1" fmla="*/ 215900 h 292100"/>
                      <a:gd name="connsiteX2" fmla="*/ 136525 w 209550"/>
                      <a:gd name="connsiteY2" fmla="*/ 215900 h 292100"/>
                      <a:gd name="connsiteX3" fmla="*/ 209550 w 209550"/>
                      <a:gd name="connsiteY3" fmla="*/ 292100 h 2921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09550" h="292100">
                        <a:moveTo>
                          <a:pt x="0" y="0"/>
                        </a:moveTo>
                        <a:lnTo>
                          <a:pt x="136525" y="215900"/>
                        </a:lnTo>
                        <a:lnTo>
                          <a:pt x="136525" y="215900"/>
                        </a:lnTo>
                        <a:lnTo>
                          <a:pt x="209550" y="29210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87" name="Freihandform 450">
                    <a:extLst>
                      <a:ext uri="{FF2B5EF4-FFF2-40B4-BE49-F238E27FC236}">
                        <a16:creationId xmlns:a16="http://schemas.microsoft.com/office/drawing/2014/main" xmlns="" id="{FBB35B80-F139-4EF4-9EC9-8F25A968217E}"/>
                      </a:ext>
                    </a:extLst>
                  </p:cNvPr>
                  <p:cNvSpPr/>
                  <p:nvPr/>
                </p:nvSpPr>
                <p:spPr>
                  <a:xfrm>
                    <a:off x="2563248" y="3204273"/>
                    <a:ext cx="201518" cy="323012"/>
                  </a:xfrm>
                  <a:custGeom>
                    <a:avLst/>
                    <a:gdLst>
                      <a:gd name="connsiteX0" fmla="*/ 0 w 279400"/>
                      <a:gd name="connsiteY0" fmla="*/ 0 h 415925"/>
                      <a:gd name="connsiteX1" fmla="*/ 120650 w 279400"/>
                      <a:gd name="connsiteY1" fmla="*/ 76200 h 415925"/>
                      <a:gd name="connsiteX2" fmla="*/ 139700 w 279400"/>
                      <a:gd name="connsiteY2" fmla="*/ 155575 h 415925"/>
                      <a:gd name="connsiteX3" fmla="*/ 238125 w 279400"/>
                      <a:gd name="connsiteY3" fmla="*/ 323850 h 415925"/>
                      <a:gd name="connsiteX4" fmla="*/ 279400 w 279400"/>
                      <a:gd name="connsiteY4" fmla="*/ 415925 h 4159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79400" h="415925">
                        <a:moveTo>
                          <a:pt x="0" y="0"/>
                        </a:moveTo>
                        <a:lnTo>
                          <a:pt x="120650" y="76200"/>
                        </a:lnTo>
                        <a:lnTo>
                          <a:pt x="139700" y="155575"/>
                        </a:lnTo>
                        <a:lnTo>
                          <a:pt x="238125" y="323850"/>
                        </a:lnTo>
                        <a:lnTo>
                          <a:pt x="279400" y="41592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88" name="Freihandform 436">
                    <a:extLst>
                      <a:ext uri="{FF2B5EF4-FFF2-40B4-BE49-F238E27FC236}">
                        <a16:creationId xmlns:a16="http://schemas.microsoft.com/office/drawing/2014/main" xmlns="" id="{3F45B491-24BA-495B-92DD-AE0B45F0D67C}"/>
                      </a:ext>
                    </a:extLst>
                  </p:cNvPr>
                  <p:cNvSpPr/>
                  <p:nvPr/>
                </p:nvSpPr>
                <p:spPr>
                  <a:xfrm>
                    <a:off x="2313642" y="4121530"/>
                    <a:ext cx="162587" cy="244108"/>
                  </a:xfrm>
                  <a:custGeom>
                    <a:avLst/>
                    <a:gdLst>
                      <a:gd name="connsiteX0" fmla="*/ 0 w 225425"/>
                      <a:gd name="connsiteY0" fmla="*/ 0 h 314325"/>
                      <a:gd name="connsiteX1" fmla="*/ 136525 w 225425"/>
                      <a:gd name="connsiteY1" fmla="*/ 177800 h 314325"/>
                      <a:gd name="connsiteX2" fmla="*/ 225425 w 225425"/>
                      <a:gd name="connsiteY2" fmla="*/ 314325 h 3143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25425" h="314325">
                        <a:moveTo>
                          <a:pt x="0" y="0"/>
                        </a:moveTo>
                        <a:lnTo>
                          <a:pt x="136525" y="177800"/>
                        </a:lnTo>
                        <a:lnTo>
                          <a:pt x="225425" y="31432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89" name="Freihandform 135">
                    <a:extLst>
                      <a:ext uri="{FF2B5EF4-FFF2-40B4-BE49-F238E27FC236}">
                        <a16:creationId xmlns:a16="http://schemas.microsoft.com/office/drawing/2014/main" xmlns="" id="{61C47AED-5C60-4C97-9006-BBAB992EFB39}"/>
                      </a:ext>
                    </a:extLst>
                  </p:cNvPr>
                  <p:cNvSpPr/>
                  <p:nvPr/>
                </p:nvSpPr>
                <p:spPr>
                  <a:xfrm>
                    <a:off x="2759040" y="3179616"/>
                    <a:ext cx="506083" cy="355067"/>
                  </a:xfrm>
                  <a:custGeom>
                    <a:avLst/>
                    <a:gdLst>
                      <a:gd name="connsiteX0" fmla="*/ 0 w 701675"/>
                      <a:gd name="connsiteY0" fmla="*/ 454025 h 457200"/>
                      <a:gd name="connsiteX1" fmla="*/ 0 w 701675"/>
                      <a:gd name="connsiteY1" fmla="*/ 454025 h 457200"/>
                      <a:gd name="connsiteX2" fmla="*/ 60325 w 701675"/>
                      <a:gd name="connsiteY2" fmla="*/ 438150 h 457200"/>
                      <a:gd name="connsiteX3" fmla="*/ 120650 w 701675"/>
                      <a:gd name="connsiteY3" fmla="*/ 457200 h 457200"/>
                      <a:gd name="connsiteX4" fmla="*/ 152400 w 701675"/>
                      <a:gd name="connsiteY4" fmla="*/ 384175 h 457200"/>
                      <a:gd name="connsiteX5" fmla="*/ 517525 w 701675"/>
                      <a:gd name="connsiteY5" fmla="*/ 149225 h 457200"/>
                      <a:gd name="connsiteX6" fmla="*/ 701675 w 701675"/>
                      <a:gd name="connsiteY6" fmla="*/ 0 h 4572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01675" h="457200">
                        <a:moveTo>
                          <a:pt x="0" y="454025"/>
                        </a:moveTo>
                        <a:lnTo>
                          <a:pt x="0" y="454025"/>
                        </a:lnTo>
                        <a:lnTo>
                          <a:pt x="60325" y="438150"/>
                        </a:lnTo>
                        <a:lnTo>
                          <a:pt x="120650" y="457200"/>
                        </a:lnTo>
                        <a:lnTo>
                          <a:pt x="152400" y="384175"/>
                        </a:lnTo>
                        <a:lnTo>
                          <a:pt x="517525" y="149225"/>
                        </a:lnTo>
                        <a:lnTo>
                          <a:pt x="701675" y="0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90" name="Freihandform 433">
                    <a:extLst>
                      <a:ext uri="{FF2B5EF4-FFF2-40B4-BE49-F238E27FC236}">
                        <a16:creationId xmlns:a16="http://schemas.microsoft.com/office/drawing/2014/main" xmlns="" id="{375C3AC2-6C07-46C9-B290-4611E4FB0189}"/>
                      </a:ext>
                    </a:extLst>
                  </p:cNvPr>
                  <p:cNvSpPr/>
                  <p:nvPr/>
                </p:nvSpPr>
                <p:spPr>
                  <a:xfrm>
                    <a:off x="4040281" y="2955232"/>
                    <a:ext cx="277087" cy="426573"/>
                  </a:xfrm>
                  <a:custGeom>
                    <a:avLst/>
                    <a:gdLst>
                      <a:gd name="connsiteX0" fmla="*/ 0 w 384175"/>
                      <a:gd name="connsiteY0" fmla="*/ 0 h 549275"/>
                      <a:gd name="connsiteX1" fmla="*/ 269875 w 384175"/>
                      <a:gd name="connsiteY1" fmla="*/ 136525 h 549275"/>
                      <a:gd name="connsiteX2" fmla="*/ 381000 w 384175"/>
                      <a:gd name="connsiteY2" fmla="*/ 273050 h 549275"/>
                      <a:gd name="connsiteX3" fmla="*/ 384175 w 384175"/>
                      <a:gd name="connsiteY3" fmla="*/ 549275 h 5492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84175" h="549275">
                        <a:moveTo>
                          <a:pt x="0" y="0"/>
                        </a:moveTo>
                        <a:lnTo>
                          <a:pt x="269875" y="136525"/>
                        </a:lnTo>
                        <a:lnTo>
                          <a:pt x="381000" y="273050"/>
                        </a:lnTo>
                        <a:cubicBezTo>
                          <a:pt x="382058" y="365125"/>
                          <a:pt x="383117" y="457200"/>
                          <a:pt x="384175" y="549275"/>
                        </a:cubicBez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91" name="Freihandform 425">
                    <a:extLst>
                      <a:ext uri="{FF2B5EF4-FFF2-40B4-BE49-F238E27FC236}">
                        <a16:creationId xmlns:a16="http://schemas.microsoft.com/office/drawing/2014/main" xmlns="" id="{1075A30F-40C3-42DC-8D8E-2F3B7D25F570}"/>
                      </a:ext>
                    </a:extLst>
                  </p:cNvPr>
                  <p:cNvSpPr/>
                  <p:nvPr/>
                </p:nvSpPr>
                <p:spPr>
                  <a:xfrm>
                    <a:off x="2020527" y="3019341"/>
                    <a:ext cx="66410" cy="78904"/>
                  </a:xfrm>
                  <a:custGeom>
                    <a:avLst/>
                    <a:gdLst>
                      <a:gd name="connsiteX0" fmla="*/ 0 w 92075"/>
                      <a:gd name="connsiteY0" fmla="*/ 0 h 101600"/>
                      <a:gd name="connsiteX1" fmla="*/ 92075 w 92075"/>
                      <a:gd name="connsiteY1" fmla="*/ 101600 h 1016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92075" h="101600">
                        <a:moveTo>
                          <a:pt x="0" y="0"/>
                        </a:moveTo>
                        <a:lnTo>
                          <a:pt x="92075" y="10160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92" name="Freihandform 426">
                    <a:extLst>
                      <a:ext uri="{FF2B5EF4-FFF2-40B4-BE49-F238E27FC236}">
                        <a16:creationId xmlns:a16="http://schemas.microsoft.com/office/drawing/2014/main" xmlns="" id="{322F77EC-F830-4D0D-B9A1-2530A6793E90}"/>
                      </a:ext>
                    </a:extLst>
                  </p:cNvPr>
                  <p:cNvSpPr/>
                  <p:nvPr/>
                </p:nvSpPr>
                <p:spPr>
                  <a:xfrm>
                    <a:off x="2022815" y="3009480"/>
                    <a:ext cx="91599" cy="4931"/>
                  </a:xfrm>
                  <a:custGeom>
                    <a:avLst/>
                    <a:gdLst>
                      <a:gd name="connsiteX0" fmla="*/ 0 w 127000"/>
                      <a:gd name="connsiteY0" fmla="*/ 6350 h 6350"/>
                      <a:gd name="connsiteX1" fmla="*/ 127000 w 127000"/>
                      <a:gd name="connsiteY1" fmla="*/ 0 h 6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27000" h="6350">
                        <a:moveTo>
                          <a:pt x="0" y="6350"/>
                        </a:moveTo>
                        <a:lnTo>
                          <a:pt x="127000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93" name="Freihandform 427">
                    <a:extLst>
                      <a:ext uri="{FF2B5EF4-FFF2-40B4-BE49-F238E27FC236}">
                        <a16:creationId xmlns:a16="http://schemas.microsoft.com/office/drawing/2014/main" xmlns="" id="{5C703E29-D3FC-42CC-86BE-BB7301F073BB}"/>
                      </a:ext>
                    </a:extLst>
                  </p:cNvPr>
                  <p:cNvSpPr/>
                  <p:nvPr/>
                </p:nvSpPr>
                <p:spPr>
                  <a:xfrm>
                    <a:off x="2086933" y="3004550"/>
                    <a:ext cx="34350" cy="91232"/>
                  </a:xfrm>
                  <a:custGeom>
                    <a:avLst/>
                    <a:gdLst>
                      <a:gd name="connsiteX0" fmla="*/ 47625 w 47625"/>
                      <a:gd name="connsiteY0" fmla="*/ 0 h 117475"/>
                      <a:gd name="connsiteX1" fmla="*/ 0 w 47625"/>
                      <a:gd name="connsiteY1" fmla="*/ 117475 h 1174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47625" h="117475">
                        <a:moveTo>
                          <a:pt x="47625" y="0"/>
                        </a:moveTo>
                        <a:lnTo>
                          <a:pt x="0" y="11747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94" name="Freihandform 428">
                    <a:extLst>
                      <a:ext uri="{FF2B5EF4-FFF2-40B4-BE49-F238E27FC236}">
                        <a16:creationId xmlns:a16="http://schemas.microsoft.com/office/drawing/2014/main" xmlns="" id="{0E64012E-E96B-4D99-8B96-143C0C603D07}"/>
                      </a:ext>
                    </a:extLst>
                  </p:cNvPr>
                  <p:cNvSpPr/>
                  <p:nvPr/>
                </p:nvSpPr>
                <p:spPr>
                  <a:xfrm>
                    <a:off x="2123576" y="2903454"/>
                    <a:ext cx="212967" cy="103561"/>
                  </a:xfrm>
                  <a:custGeom>
                    <a:avLst/>
                    <a:gdLst>
                      <a:gd name="connsiteX0" fmla="*/ 0 w 295275"/>
                      <a:gd name="connsiteY0" fmla="*/ 133350 h 133350"/>
                      <a:gd name="connsiteX1" fmla="*/ 63500 w 295275"/>
                      <a:gd name="connsiteY1" fmla="*/ 85725 h 133350"/>
                      <a:gd name="connsiteX2" fmla="*/ 146050 w 295275"/>
                      <a:gd name="connsiteY2" fmla="*/ 66675 h 133350"/>
                      <a:gd name="connsiteX3" fmla="*/ 193675 w 295275"/>
                      <a:gd name="connsiteY3" fmla="*/ 19050 h 133350"/>
                      <a:gd name="connsiteX4" fmla="*/ 295275 w 295275"/>
                      <a:gd name="connsiteY4" fmla="*/ 0 h 133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95275" h="133350">
                        <a:moveTo>
                          <a:pt x="0" y="133350"/>
                        </a:moveTo>
                        <a:lnTo>
                          <a:pt x="63500" y="85725"/>
                        </a:lnTo>
                        <a:lnTo>
                          <a:pt x="146050" y="66675"/>
                        </a:lnTo>
                        <a:lnTo>
                          <a:pt x="193675" y="19050"/>
                        </a:lnTo>
                        <a:lnTo>
                          <a:pt x="295275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95" name="Freihandform 423">
                    <a:extLst>
                      <a:ext uri="{FF2B5EF4-FFF2-40B4-BE49-F238E27FC236}">
                        <a16:creationId xmlns:a16="http://schemas.microsoft.com/office/drawing/2014/main" xmlns="" id="{BA948EE4-2414-4218-A365-12DB6246B8EC}"/>
                      </a:ext>
                    </a:extLst>
                  </p:cNvPr>
                  <p:cNvSpPr/>
                  <p:nvPr/>
                </p:nvSpPr>
                <p:spPr>
                  <a:xfrm>
                    <a:off x="1551081" y="2984821"/>
                    <a:ext cx="471735" cy="93697"/>
                  </a:xfrm>
                  <a:custGeom>
                    <a:avLst/>
                    <a:gdLst>
                      <a:gd name="connsiteX0" fmla="*/ 654050 w 654050"/>
                      <a:gd name="connsiteY0" fmla="*/ 47625 h 120650"/>
                      <a:gd name="connsiteX1" fmla="*/ 574675 w 654050"/>
                      <a:gd name="connsiteY1" fmla="*/ 12700 h 120650"/>
                      <a:gd name="connsiteX2" fmla="*/ 381000 w 654050"/>
                      <a:gd name="connsiteY2" fmla="*/ 0 h 120650"/>
                      <a:gd name="connsiteX3" fmla="*/ 161925 w 654050"/>
                      <a:gd name="connsiteY3" fmla="*/ 50800 h 120650"/>
                      <a:gd name="connsiteX4" fmla="*/ 0 w 654050"/>
                      <a:gd name="connsiteY4" fmla="*/ 120650 h 120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654050" h="120650">
                        <a:moveTo>
                          <a:pt x="654050" y="47625"/>
                        </a:moveTo>
                        <a:lnTo>
                          <a:pt x="574675" y="12700"/>
                        </a:lnTo>
                        <a:lnTo>
                          <a:pt x="381000" y="0"/>
                        </a:lnTo>
                        <a:lnTo>
                          <a:pt x="161925" y="50800"/>
                        </a:lnTo>
                        <a:lnTo>
                          <a:pt x="0" y="1206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96" name="Freihandform 422">
                    <a:extLst>
                      <a:ext uri="{FF2B5EF4-FFF2-40B4-BE49-F238E27FC236}">
                        <a16:creationId xmlns:a16="http://schemas.microsoft.com/office/drawing/2014/main" xmlns="" id="{A4218E6F-45CC-4B9F-8AF2-34807D10B8B4}"/>
                      </a:ext>
                    </a:extLst>
                  </p:cNvPr>
                  <p:cNvSpPr/>
                  <p:nvPr/>
                </p:nvSpPr>
                <p:spPr>
                  <a:xfrm>
                    <a:off x="1374752" y="3068659"/>
                    <a:ext cx="178618" cy="41918"/>
                  </a:xfrm>
                  <a:custGeom>
                    <a:avLst/>
                    <a:gdLst>
                      <a:gd name="connsiteX0" fmla="*/ 247650 w 247650"/>
                      <a:gd name="connsiteY0" fmla="*/ 0 h 53975"/>
                      <a:gd name="connsiteX1" fmla="*/ 174625 w 247650"/>
                      <a:gd name="connsiteY1" fmla="*/ 34925 h 53975"/>
                      <a:gd name="connsiteX2" fmla="*/ 0 w 247650"/>
                      <a:gd name="connsiteY2" fmla="*/ 53975 h 53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7650" h="53975">
                        <a:moveTo>
                          <a:pt x="247650" y="0"/>
                        </a:moveTo>
                        <a:lnTo>
                          <a:pt x="174625" y="34925"/>
                        </a:lnTo>
                        <a:lnTo>
                          <a:pt x="0" y="5397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97" name="Freihandform 416">
                    <a:extLst>
                      <a:ext uri="{FF2B5EF4-FFF2-40B4-BE49-F238E27FC236}">
                        <a16:creationId xmlns:a16="http://schemas.microsoft.com/office/drawing/2014/main" xmlns="" id="{8D5297A1-2466-424C-9DB9-BFD184887EBE}"/>
                      </a:ext>
                    </a:extLst>
                  </p:cNvPr>
                  <p:cNvSpPr/>
                  <p:nvPr/>
                </p:nvSpPr>
                <p:spPr>
                  <a:xfrm>
                    <a:off x="2341122" y="2753045"/>
                    <a:ext cx="302276" cy="145479"/>
                  </a:xfrm>
                  <a:custGeom>
                    <a:avLst/>
                    <a:gdLst>
                      <a:gd name="connsiteX0" fmla="*/ 0 w 419100"/>
                      <a:gd name="connsiteY0" fmla="*/ 187325 h 187325"/>
                      <a:gd name="connsiteX1" fmla="*/ 0 w 419100"/>
                      <a:gd name="connsiteY1" fmla="*/ 187325 h 187325"/>
                      <a:gd name="connsiteX2" fmla="*/ 111125 w 419100"/>
                      <a:gd name="connsiteY2" fmla="*/ 136525 h 187325"/>
                      <a:gd name="connsiteX3" fmla="*/ 184150 w 419100"/>
                      <a:gd name="connsiteY3" fmla="*/ 82550 h 187325"/>
                      <a:gd name="connsiteX4" fmla="*/ 231775 w 419100"/>
                      <a:gd name="connsiteY4" fmla="*/ 101600 h 187325"/>
                      <a:gd name="connsiteX5" fmla="*/ 419100 w 419100"/>
                      <a:gd name="connsiteY5" fmla="*/ 0 h 1873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19100" h="187325">
                        <a:moveTo>
                          <a:pt x="0" y="187325"/>
                        </a:moveTo>
                        <a:lnTo>
                          <a:pt x="0" y="187325"/>
                        </a:lnTo>
                        <a:lnTo>
                          <a:pt x="111125" y="136525"/>
                        </a:lnTo>
                        <a:lnTo>
                          <a:pt x="184150" y="82550"/>
                        </a:lnTo>
                        <a:lnTo>
                          <a:pt x="231775" y="101600"/>
                        </a:lnTo>
                        <a:lnTo>
                          <a:pt x="419100" y="0"/>
                        </a:lnTo>
                      </a:path>
                    </a:pathLst>
                  </a:custGeom>
                  <a:noFill/>
                  <a:ln w="12700">
                    <a:solidFill>
                      <a:srgbClr val="2D7FC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98" name="Freihandform 409">
                    <a:extLst>
                      <a:ext uri="{FF2B5EF4-FFF2-40B4-BE49-F238E27FC236}">
                        <a16:creationId xmlns:a16="http://schemas.microsoft.com/office/drawing/2014/main" xmlns="" id="{F1832BC8-44B4-43EB-B194-D88D9D9EE571}"/>
                      </a:ext>
                    </a:extLst>
                  </p:cNvPr>
                  <p:cNvSpPr/>
                  <p:nvPr/>
                </p:nvSpPr>
                <p:spPr>
                  <a:xfrm>
                    <a:off x="2267842" y="1843184"/>
                    <a:ext cx="432803" cy="39452"/>
                  </a:xfrm>
                  <a:custGeom>
                    <a:avLst/>
                    <a:gdLst>
                      <a:gd name="connsiteX0" fmla="*/ 0 w 600075"/>
                      <a:gd name="connsiteY0" fmla="*/ 0 h 50800"/>
                      <a:gd name="connsiteX1" fmla="*/ 79375 w 600075"/>
                      <a:gd name="connsiteY1" fmla="*/ 15875 h 50800"/>
                      <a:gd name="connsiteX2" fmla="*/ 346075 w 600075"/>
                      <a:gd name="connsiteY2" fmla="*/ 28575 h 50800"/>
                      <a:gd name="connsiteX3" fmla="*/ 523875 w 600075"/>
                      <a:gd name="connsiteY3" fmla="*/ 15875 h 50800"/>
                      <a:gd name="connsiteX4" fmla="*/ 600075 w 600075"/>
                      <a:gd name="connsiteY4" fmla="*/ 50800 h 50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600075" h="50800">
                        <a:moveTo>
                          <a:pt x="0" y="0"/>
                        </a:moveTo>
                        <a:lnTo>
                          <a:pt x="79375" y="15875"/>
                        </a:lnTo>
                        <a:lnTo>
                          <a:pt x="346075" y="28575"/>
                        </a:lnTo>
                        <a:lnTo>
                          <a:pt x="523875" y="15875"/>
                        </a:lnTo>
                        <a:lnTo>
                          <a:pt x="600075" y="5080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99" name="Freihandform 323">
                    <a:extLst>
                      <a:ext uri="{FF2B5EF4-FFF2-40B4-BE49-F238E27FC236}">
                        <a16:creationId xmlns:a16="http://schemas.microsoft.com/office/drawing/2014/main" xmlns="" id="{8DAE4961-D055-4649-ACEC-8F96B7EDC159}"/>
                      </a:ext>
                    </a:extLst>
                  </p:cNvPr>
                  <p:cNvSpPr/>
                  <p:nvPr/>
                </p:nvSpPr>
                <p:spPr>
                  <a:xfrm>
                    <a:off x="2700646" y="1880170"/>
                    <a:ext cx="274798" cy="88767"/>
                  </a:xfrm>
                  <a:custGeom>
                    <a:avLst/>
                    <a:gdLst>
                      <a:gd name="connsiteX0" fmla="*/ 0 w 381000"/>
                      <a:gd name="connsiteY0" fmla="*/ 0 h 114300"/>
                      <a:gd name="connsiteX1" fmla="*/ 381000 w 381000"/>
                      <a:gd name="connsiteY1" fmla="*/ 114300 h 114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381000" h="114300">
                        <a:moveTo>
                          <a:pt x="0" y="0"/>
                        </a:moveTo>
                        <a:lnTo>
                          <a:pt x="381000" y="11430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00" name="Freihandform 408">
                    <a:extLst>
                      <a:ext uri="{FF2B5EF4-FFF2-40B4-BE49-F238E27FC236}">
                        <a16:creationId xmlns:a16="http://schemas.microsoft.com/office/drawing/2014/main" xmlns="" id="{DC5051DE-57E8-40FB-A349-17F9B30E70FC}"/>
                      </a:ext>
                    </a:extLst>
                  </p:cNvPr>
                  <p:cNvSpPr/>
                  <p:nvPr/>
                </p:nvSpPr>
                <p:spPr>
                  <a:xfrm>
                    <a:off x="1935796" y="1850581"/>
                    <a:ext cx="329756" cy="9863"/>
                  </a:xfrm>
                  <a:custGeom>
                    <a:avLst/>
                    <a:gdLst>
                      <a:gd name="connsiteX0" fmla="*/ 0 w 457200"/>
                      <a:gd name="connsiteY0" fmla="*/ 0 h 12700"/>
                      <a:gd name="connsiteX1" fmla="*/ 123825 w 457200"/>
                      <a:gd name="connsiteY1" fmla="*/ 12700 h 12700"/>
                      <a:gd name="connsiteX2" fmla="*/ 457200 w 457200"/>
                      <a:gd name="connsiteY2" fmla="*/ 0 h 127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457200" h="12700">
                        <a:moveTo>
                          <a:pt x="0" y="0"/>
                        </a:moveTo>
                        <a:lnTo>
                          <a:pt x="123825" y="12700"/>
                        </a:lnTo>
                        <a:lnTo>
                          <a:pt x="457200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01" name="Freihandform 287">
                    <a:extLst>
                      <a:ext uri="{FF2B5EF4-FFF2-40B4-BE49-F238E27FC236}">
                        <a16:creationId xmlns:a16="http://schemas.microsoft.com/office/drawing/2014/main" xmlns="" id="{24A0E758-C8DA-40DA-9F9C-60B58FEDEB68}"/>
                      </a:ext>
                    </a:extLst>
                  </p:cNvPr>
                  <p:cNvSpPr/>
                  <p:nvPr/>
                </p:nvSpPr>
                <p:spPr>
                  <a:xfrm>
                    <a:off x="1555660" y="1850584"/>
                    <a:ext cx="380136" cy="22192"/>
                  </a:xfrm>
                  <a:custGeom>
                    <a:avLst/>
                    <a:gdLst>
                      <a:gd name="connsiteX0" fmla="*/ 0 w 527050"/>
                      <a:gd name="connsiteY0" fmla="*/ 0 h 28575"/>
                      <a:gd name="connsiteX1" fmla="*/ 206375 w 527050"/>
                      <a:gd name="connsiteY1" fmla="*/ 28575 h 28575"/>
                      <a:gd name="connsiteX2" fmla="*/ 527050 w 527050"/>
                      <a:gd name="connsiteY2" fmla="*/ 0 h 28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527050" h="28575">
                        <a:moveTo>
                          <a:pt x="0" y="0"/>
                        </a:moveTo>
                        <a:lnTo>
                          <a:pt x="206375" y="28575"/>
                        </a:lnTo>
                        <a:lnTo>
                          <a:pt x="527050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02" name="Freihandform 281">
                    <a:extLst>
                      <a:ext uri="{FF2B5EF4-FFF2-40B4-BE49-F238E27FC236}">
                        <a16:creationId xmlns:a16="http://schemas.microsoft.com/office/drawing/2014/main" xmlns="" id="{F374F4C7-11C0-48AF-8BA9-3586C3FB6FFE}"/>
                      </a:ext>
                    </a:extLst>
                  </p:cNvPr>
                  <p:cNvSpPr/>
                  <p:nvPr/>
                </p:nvSpPr>
                <p:spPr>
                  <a:xfrm>
                    <a:off x="2645688" y="2575511"/>
                    <a:ext cx="318306" cy="175068"/>
                  </a:xfrm>
                  <a:custGeom>
                    <a:avLst/>
                    <a:gdLst>
                      <a:gd name="connsiteX0" fmla="*/ 0 w 441325"/>
                      <a:gd name="connsiteY0" fmla="*/ 225425 h 225425"/>
                      <a:gd name="connsiteX1" fmla="*/ 114300 w 441325"/>
                      <a:gd name="connsiteY1" fmla="*/ 104775 h 225425"/>
                      <a:gd name="connsiteX2" fmla="*/ 228600 w 441325"/>
                      <a:gd name="connsiteY2" fmla="*/ 104775 h 225425"/>
                      <a:gd name="connsiteX3" fmla="*/ 374650 w 441325"/>
                      <a:gd name="connsiteY3" fmla="*/ 47625 h 225425"/>
                      <a:gd name="connsiteX4" fmla="*/ 441325 w 441325"/>
                      <a:gd name="connsiteY4" fmla="*/ 0 h 2254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41325" h="225425">
                        <a:moveTo>
                          <a:pt x="0" y="225425"/>
                        </a:moveTo>
                        <a:lnTo>
                          <a:pt x="114300" y="104775"/>
                        </a:lnTo>
                        <a:lnTo>
                          <a:pt x="228600" y="104775"/>
                        </a:lnTo>
                        <a:lnTo>
                          <a:pt x="374650" y="47625"/>
                        </a:lnTo>
                        <a:lnTo>
                          <a:pt x="441325" y="0"/>
                        </a:lnTo>
                      </a:path>
                    </a:pathLst>
                  </a:custGeom>
                  <a:noFill/>
                  <a:ln w="12700">
                    <a:solidFill>
                      <a:srgbClr val="2D7FC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03" name="Freihandform 181">
                    <a:extLst>
                      <a:ext uri="{FF2B5EF4-FFF2-40B4-BE49-F238E27FC236}">
                        <a16:creationId xmlns:a16="http://schemas.microsoft.com/office/drawing/2014/main" xmlns="" id="{8AC1C760-2D93-423C-8EA7-DD8030FAA7A1}"/>
                      </a:ext>
                    </a:extLst>
                  </p:cNvPr>
                  <p:cNvSpPr/>
                  <p:nvPr/>
                </p:nvSpPr>
                <p:spPr>
                  <a:xfrm>
                    <a:off x="2963994" y="2368386"/>
                    <a:ext cx="281667" cy="207123"/>
                  </a:xfrm>
                  <a:custGeom>
                    <a:avLst/>
                    <a:gdLst>
                      <a:gd name="connsiteX0" fmla="*/ 0 w 390525"/>
                      <a:gd name="connsiteY0" fmla="*/ 266700 h 266700"/>
                      <a:gd name="connsiteX1" fmla="*/ 127000 w 390525"/>
                      <a:gd name="connsiteY1" fmla="*/ 123825 h 266700"/>
                      <a:gd name="connsiteX2" fmla="*/ 266700 w 390525"/>
                      <a:gd name="connsiteY2" fmla="*/ 66675 h 266700"/>
                      <a:gd name="connsiteX3" fmla="*/ 317500 w 390525"/>
                      <a:gd name="connsiteY3" fmla="*/ 12700 h 266700"/>
                      <a:gd name="connsiteX4" fmla="*/ 390525 w 390525"/>
                      <a:gd name="connsiteY4" fmla="*/ 0 h 2667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90525" h="266700">
                        <a:moveTo>
                          <a:pt x="0" y="266700"/>
                        </a:moveTo>
                        <a:lnTo>
                          <a:pt x="127000" y="123825"/>
                        </a:lnTo>
                        <a:lnTo>
                          <a:pt x="266700" y="66675"/>
                        </a:lnTo>
                        <a:lnTo>
                          <a:pt x="317500" y="12700"/>
                        </a:lnTo>
                        <a:lnTo>
                          <a:pt x="390525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04" name="Freihandform 177">
                    <a:extLst>
                      <a:ext uri="{FF2B5EF4-FFF2-40B4-BE49-F238E27FC236}">
                        <a16:creationId xmlns:a16="http://schemas.microsoft.com/office/drawing/2014/main" xmlns="" id="{6B31F03C-03C3-4C21-A9DA-36BE4D482CFC}"/>
                      </a:ext>
                    </a:extLst>
                  </p:cNvPr>
                  <p:cNvSpPr/>
                  <p:nvPr/>
                </p:nvSpPr>
                <p:spPr>
                  <a:xfrm>
                    <a:off x="3522748" y="2158799"/>
                    <a:ext cx="20610" cy="83835"/>
                  </a:xfrm>
                  <a:custGeom>
                    <a:avLst/>
                    <a:gdLst>
                      <a:gd name="connsiteX0" fmla="*/ 28575 w 28575"/>
                      <a:gd name="connsiteY0" fmla="*/ 0 h 107950"/>
                      <a:gd name="connsiteX1" fmla="*/ 0 w 28575"/>
                      <a:gd name="connsiteY1" fmla="*/ 107950 h 107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28575" h="107950">
                        <a:moveTo>
                          <a:pt x="28575" y="0"/>
                        </a:moveTo>
                        <a:lnTo>
                          <a:pt x="0" y="1079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05" name="Freihandform 173">
                    <a:extLst>
                      <a:ext uri="{FF2B5EF4-FFF2-40B4-BE49-F238E27FC236}">
                        <a16:creationId xmlns:a16="http://schemas.microsoft.com/office/drawing/2014/main" xmlns="" id="{7C682E0D-3FF2-4BAA-91C1-F3E59134C4FC}"/>
                      </a:ext>
                    </a:extLst>
                  </p:cNvPr>
                  <p:cNvSpPr/>
                  <p:nvPr/>
                </p:nvSpPr>
                <p:spPr>
                  <a:xfrm>
                    <a:off x="2977732" y="1971403"/>
                    <a:ext cx="233578" cy="261369"/>
                  </a:xfrm>
                  <a:custGeom>
                    <a:avLst/>
                    <a:gdLst>
                      <a:gd name="connsiteX0" fmla="*/ 0 w 323850"/>
                      <a:gd name="connsiteY0" fmla="*/ 0 h 336550"/>
                      <a:gd name="connsiteX1" fmla="*/ 222250 w 323850"/>
                      <a:gd name="connsiteY1" fmla="*/ 76200 h 336550"/>
                      <a:gd name="connsiteX2" fmla="*/ 304800 w 323850"/>
                      <a:gd name="connsiteY2" fmla="*/ 209550 h 336550"/>
                      <a:gd name="connsiteX3" fmla="*/ 323850 w 323850"/>
                      <a:gd name="connsiteY3" fmla="*/ 336550 h 3365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23850" h="336550">
                        <a:moveTo>
                          <a:pt x="0" y="0"/>
                        </a:moveTo>
                        <a:lnTo>
                          <a:pt x="222250" y="76200"/>
                        </a:lnTo>
                        <a:lnTo>
                          <a:pt x="304800" y="209550"/>
                        </a:lnTo>
                        <a:lnTo>
                          <a:pt x="323850" y="3365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06" name="Freihandform 4">
                    <a:extLst>
                      <a:ext uri="{FF2B5EF4-FFF2-40B4-BE49-F238E27FC236}">
                        <a16:creationId xmlns:a16="http://schemas.microsoft.com/office/drawing/2014/main" xmlns="" id="{8B533C9C-9F21-4D4F-B147-179DA5863699}"/>
                      </a:ext>
                    </a:extLst>
                  </p:cNvPr>
                  <p:cNvSpPr/>
                  <p:nvPr/>
                </p:nvSpPr>
                <p:spPr>
                  <a:xfrm>
                    <a:off x="4044862" y="2903454"/>
                    <a:ext cx="746531" cy="46849"/>
                  </a:xfrm>
                  <a:custGeom>
                    <a:avLst/>
                    <a:gdLst>
                      <a:gd name="connsiteX0" fmla="*/ 0 w 1035050"/>
                      <a:gd name="connsiteY0" fmla="*/ 60325 h 60325"/>
                      <a:gd name="connsiteX1" fmla="*/ 650875 w 1035050"/>
                      <a:gd name="connsiteY1" fmla="*/ 0 h 60325"/>
                      <a:gd name="connsiteX2" fmla="*/ 1035050 w 1035050"/>
                      <a:gd name="connsiteY2" fmla="*/ 19050 h 603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035050" h="60325">
                        <a:moveTo>
                          <a:pt x="0" y="60325"/>
                        </a:moveTo>
                        <a:lnTo>
                          <a:pt x="650875" y="0"/>
                        </a:lnTo>
                        <a:lnTo>
                          <a:pt x="1035050" y="19050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07" name="Freihandform 139">
                    <a:extLst>
                      <a:ext uri="{FF2B5EF4-FFF2-40B4-BE49-F238E27FC236}">
                        <a16:creationId xmlns:a16="http://schemas.microsoft.com/office/drawing/2014/main" xmlns="" id="{C6EBA7D0-ACC7-41EA-9299-C64AF13A7693}"/>
                      </a:ext>
                    </a:extLst>
                  </p:cNvPr>
                  <p:cNvSpPr/>
                  <p:nvPr/>
                </p:nvSpPr>
                <p:spPr>
                  <a:xfrm>
                    <a:off x="3550227" y="2072500"/>
                    <a:ext cx="634322" cy="76439"/>
                  </a:xfrm>
                  <a:custGeom>
                    <a:avLst/>
                    <a:gdLst>
                      <a:gd name="connsiteX0" fmla="*/ 0 w 879475"/>
                      <a:gd name="connsiteY0" fmla="*/ 98425 h 98425"/>
                      <a:gd name="connsiteX1" fmla="*/ 565150 w 879475"/>
                      <a:gd name="connsiteY1" fmla="*/ 88900 h 98425"/>
                      <a:gd name="connsiteX2" fmla="*/ 879475 w 879475"/>
                      <a:gd name="connsiteY2" fmla="*/ 0 h 984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879475" h="98425">
                        <a:moveTo>
                          <a:pt x="0" y="98425"/>
                        </a:moveTo>
                        <a:lnTo>
                          <a:pt x="565150" y="88900"/>
                        </a:lnTo>
                        <a:lnTo>
                          <a:pt x="879475" y="0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08" name="Freihandform 171">
                    <a:extLst>
                      <a:ext uri="{FF2B5EF4-FFF2-40B4-BE49-F238E27FC236}">
                        <a16:creationId xmlns:a16="http://schemas.microsoft.com/office/drawing/2014/main" xmlns="" id="{E62FAC68-F1EB-4660-A05B-1A85535F38D8}"/>
                      </a:ext>
                    </a:extLst>
                  </p:cNvPr>
                  <p:cNvSpPr/>
                  <p:nvPr/>
                </p:nvSpPr>
                <p:spPr>
                  <a:xfrm>
                    <a:off x="3472368" y="1944280"/>
                    <a:ext cx="66410" cy="155342"/>
                  </a:xfrm>
                  <a:custGeom>
                    <a:avLst/>
                    <a:gdLst>
                      <a:gd name="connsiteX0" fmla="*/ 92075 w 92075"/>
                      <a:gd name="connsiteY0" fmla="*/ 0 h 200025"/>
                      <a:gd name="connsiteX1" fmla="*/ 88900 w 92075"/>
                      <a:gd name="connsiteY1" fmla="*/ 79375 h 200025"/>
                      <a:gd name="connsiteX2" fmla="*/ 73025 w 92075"/>
                      <a:gd name="connsiteY2" fmla="*/ 142875 h 200025"/>
                      <a:gd name="connsiteX3" fmla="*/ 0 w 92075"/>
                      <a:gd name="connsiteY3" fmla="*/ 200025 h 2000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92075" h="200025">
                        <a:moveTo>
                          <a:pt x="92075" y="0"/>
                        </a:moveTo>
                        <a:lnTo>
                          <a:pt x="88900" y="79375"/>
                        </a:lnTo>
                        <a:lnTo>
                          <a:pt x="73025" y="142875"/>
                        </a:lnTo>
                        <a:lnTo>
                          <a:pt x="0" y="20002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09" name="Freihandform 88">
                    <a:extLst>
                      <a:ext uri="{FF2B5EF4-FFF2-40B4-BE49-F238E27FC236}">
                        <a16:creationId xmlns:a16="http://schemas.microsoft.com/office/drawing/2014/main" xmlns="" id="{A9CEB354-A872-4823-AC31-B91B164400BD}"/>
                      </a:ext>
                    </a:extLst>
                  </p:cNvPr>
                  <p:cNvSpPr/>
                  <p:nvPr/>
                </p:nvSpPr>
                <p:spPr>
                  <a:xfrm>
                    <a:off x="3273141" y="2756542"/>
                    <a:ext cx="444255" cy="416710"/>
                  </a:xfrm>
                  <a:custGeom>
                    <a:avLst/>
                    <a:gdLst>
                      <a:gd name="connsiteX0" fmla="*/ 615950 w 615950"/>
                      <a:gd name="connsiteY0" fmla="*/ 0 h 536575"/>
                      <a:gd name="connsiteX1" fmla="*/ 387350 w 615950"/>
                      <a:gd name="connsiteY1" fmla="*/ 238125 h 536575"/>
                      <a:gd name="connsiteX2" fmla="*/ 0 w 615950"/>
                      <a:gd name="connsiteY2" fmla="*/ 536575 h 536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615950" h="536575">
                        <a:moveTo>
                          <a:pt x="615950" y="0"/>
                        </a:moveTo>
                        <a:lnTo>
                          <a:pt x="387350" y="238125"/>
                        </a:lnTo>
                        <a:lnTo>
                          <a:pt x="0" y="536575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10" name="Freihandform 24">
                    <a:extLst>
                      <a:ext uri="{FF2B5EF4-FFF2-40B4-BE49-F238E27FC236}">
                        <a16:creationId xmlns:a16="http://schemas.microsoft.com/office/drawing/2014/main" xmlns="" id="{0908F613-ED0F-4577-9ECF-09083BFB9DF6}"/>
                      </a:ext>
                    </a:extLst>
                  </p:cNvPr>
                  <p:cNvSpPr/>
                  <p:nvPr/>
                </p:nvSpPr>
                <p:spPr>
                  <a:xfrm>
                    <a:off x="4770782" y="3500164"/>
                    <a:ext cx="256478" cy="155342"/>
                  </a:xfrm>
                  <a:custGeom>
                    <a:avLst/>
                    <a:gdLst>
                      <a:gd name="connsiteX0" fmla="*/ 0 w 355600"/>
                      <a:gd name="connsiteY0" fmla="*/ 0 h 200025"/>
                      <a:gd name="connsiteX1" fmla="*/ 41275 w 355600"/>
                      <a:gd name="connsiteY1" fmla="*/ 95250 h 200025"/>
                      <a:gd name="connsiteX2" fmla="*/ 107950 w 355600"/>
                      <a:gd name="connsiteY2" fmla="*/ 127000 h 200025"/>
                      <a:gd name="connsiteX3" fmla="*/ 279400 w 355600"/>
                      <a:gd name="connsiteY3" fmla="*/ 136525 h 200025"/>
                      <a:gd name="connsiteX4" fmla="*/ 355600 w 355600"/>
                      <a:gd name="connsiteY4" fmla="*/ 200025 h 2000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55600" h="200025">
                        <a:moveTo>
                          <a:pt x="0" y="0"/>
                        </a:moveTo>
                        <a:lnTo>
                          <a:pt x="41275" y="95250"/>
                        </a:lnTo>
                        <a:lnTo>
                          <a:pt x="107950" y="127000"/>
                        </a:lnTo>
                        <a:lnTo>
                          <a:pt x="279400" y="136525"/>
                        </a:lnTo>
                        <a:lnTo>
                          <a:pt x="355600" y="200025"/>
                        </a:lnTo>
                      </a:path>
                    </a:pathLst>
                  </a:custGeom>
                  <a:noFill/>
                  <a:ln w="12700">
                    <a:solidFill>
                      <a:srgbClr val="2D7FC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11" name="Freihandform 19">
                    <a:extLst>
                      <a:ext uri="{FF2B5EF4-FFF2-40B4-BE49-F238E27FC236}">
                        <a16:creationId xmlns:a16="http://schemas.microsoft.com/office/drawing/2014/main" xmlns="" id="{8E52DA7F-8BE6-4465-ADE5-B842313BBFC7}"/>
                      </a:ext>
                    </a:extLst>
                  </p:cNvPr>
                  <p:cNvSpPr/>
                  <p:nvPr/>
                </p:nvSpPr>
                <p:spPr>
                  <a:xfrm>
                    <a:off x="4312789" y="3381809"/>
                    <a:ext cx="457993" cy="125710"/>
                  </a:xfrm>
                  <a:custGeom>
                    <a:avLst/>
                    <a:gdLst>
                      <a:gd name="connsiteX0" fmla="*/ 0 w 631825"/>
                      <a:gd name="connsiteY0" fmla="*/ 0 h 155575"/>
                      <a:gd name="connsiteX1" fmla="*/ 73025 w 631825"/>
                      <a:gd name="connsiteY1" fmla="*/ 44450 h 155575"/>
                      <a:gd name="connsiteX2" fmla="*/ 225425 w 631825"/>
                      <a:gd name="connsiteY2" fmla="*/ 31750 h 155575"/>
                      <a:gd name="connsiteX3" fmla="*/ 323850 w 631825"/>
                      <a:gd name="connsiteY3" fmla="*/ 69850 h 155575"/>
                      <a:gd name="connsiteX4" fmla="*/ 390525 w 631825"/>
                      <a:gd name="connsiteY4" fmla="*/ 31750 h 155575"/>
                      <a:gd name="connsiteX5" fmla="*/ 469900 w 631825"/>
                      <a:gd name="connsiteY5" fmla="*/ 28575 h 155575"/>
                      <a:gd name="connsiteX6" fmla="*/ 533400 w 631825"/>
                      <a:gd name="connsiteY6" fmla="*/ 60325 h 155575"/>
                      <a:gd name="connsiteX7" fmla="*/ 555625 w 631825"/>
                      <a:gd name="connsiteY7" fmla="*/ 117475 h 155575"/>
                      <a:gd name="connsiteX8" fmla="*/ 631825 w 631825"/>
                      <a:gd name="connsiteY8" fmla="*/ 155575 h 155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631825" h="155575">
                        <a:moveTo>
                          <a:pt x="0" y="0"/>
                        </a:moveTo>
                        <a:lnTo>
                          <a:pt x="73025" y="44450"/>
                        </a:lnTo>
                        <a:lnTo>
                          <a:pt x="225425" y="31750"/>
                        </a:lnTo>
                        <a:lnTo>
                          <a:pt x="323850" y="69850"/>
                        </a:lnTo>
                        <a:lnTo>
                          <a:pt x="390525" y="31750"/>
                        </a:lnTo>
                        <a:lnTo>
                          <a:pt x="469900" y="28575"/>
                        </a:lnTo>
                        <a:lnTo>
                          <a:pt x="533400" y="60325"/>
                        </a:lnTo>
                        <a:lnTo>
                          <a:pt x="555625" y="117475"/>
                        </a:lnTo>
                        <a:lnTo>
                          <a:pt x="631825" y="155575"/>
                        </a:lnTo>
                      </a:path>
                    </a:pathLst>
                  </a:custGeom>
                  <a:noFill/>
                  <a:ln w="12700">
                    <a:solidFill>
                      <a:srgbClr val="2D7FC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12" name="Freihandform 2">
                    <a:extLst>
                      <a:ext uri="{FF2B5EF4-FFF2-40B4-BE49-F238E27FC236}">
                        <a16:creationId xmlns:a16="http://schemas.microsoft.com/office/drawing/2014/main" xmlns="" id="{82EC5E2A-D3F4-4DD2-9B4F-72E6DEB0E54E}"/>
                      </a:ext>
                    </a:extLst>
                  </p:cNvPr>
                  <p:cNvSpPr/>
                  <p:nvPr/>
                </p:nvSpPr>
                <p:spPr>
                  <a:xfrm>
                    <a:off x="5488453" y="3963272"/>
                    <a:ext cx="134198" cy="89214"/>
                  </a:xfrm>
                  <a:custGeom>
                    <a:avLst/>
                    <a:gdLst>
                      <a:gd name="connsiteX0" fmla="*/ 0 w 488950"/>
                      <a:gd name="connsiteY0" fmla="*/ 6350 h 215900"/>
                      <a:gd name="connsiteX1" fmla="*/ 0 w 488950"/>
                      <a:gd name="connsiteY1" fmla="*/ 6350 h 215900"/>
                      <a:gd name="connsiteX2" fmla="*/ 120650 w 488950"/>
                      <a:gd name="connsiteY2" fmla="*/ 0 h 215900"/>
                      <a:gd name="connsiteX3" fmla="*/ 187325 w 488950"/>
                      <a:gd name="connsiteY3" fmla="*/ 69850 h 215900"/>
                      <a:gd name="connsiteX4" fmla="*/ 298450 w 488950"/>
                      <a:gd name="connsiteY4" fmla="*/ 120650 h 215900"/>
                      <a:gd name="connsiteX5" fmla="*/ 396875 w 488950"/>
                      <a:gd name="connsiteY5" fmla="*/ 184150 h 215900"/>
                      <a:gd name="connsiteX6" fmla="*/ 488950 w 488950"/>
                      <a:gd name="connsiteY6" fmla="*/ 215900 h 2159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88950" h="215900">
                        <a:moveTo>
                          <a:pt x="0" y="6350"/>
                        </a:moveTo>
                        <a:lnTo>
                          <a:pt x="0" y="6350"/>
                        </a:lnTo>
                        <a:lnTo>
                          <a:pt x="120650" y="0"/>
                        </a:lnTo>
                        <a:lnTo>
                          <a:pt x="187325" y="69850"/>
                        </a:lnTo>
                        <a:lnTo>
                          <a:pt x="298450" y="120650"/>
                        </a:lnTo>
                        <a:lnTo>
                          <a:pt x="396875" y="184150"/>
                        </a:lnTo>
                        <a:lnTo>
                          <a:pt x="488950" y="215900"/>
                        </a:lnTo>
                      </a:path>
                    </a:pathLst>
                  </a:custGeom>
                  <a:noFill/>
                  <a:ln w="12700">
                    <a:solidFill>
                      <a:srgbClr val="2D7FC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13" name="Freihandform 1">
                    <a:extLst>
                      <a:ext uri="{FF2B5EF4-FFF2-40B4-BE49-F238E27FC236}">
                        <a16:creationId xmlns:a16="http://schemas.microsoft.com/office/drawing/2014/main" xmlns="" id="{FCD73219-115B-4583-BD4E-7F3702B9C3E2}"/>
                      </a:ext>
                    </a:extLst>
                  </p:cNvPr>
                  <p:cNvSpPr/>
                  <p:nvPr/>
                </p:nvSpPr>
                <p:spPr>
                  <a:xfrm>
                    <a:off x="5022679" y="3660435"/>
                    <a:ext cx="251897" cy="221917"/>
                  </a:xfrm>
                  <a:custGeom>
                    <a:avLst/>
                    <a:gdLst>
                      <a:gd name="connsiteX0" fmla="*/ 0 w 349250"/>
                      <a:gd name="connsiteY0" fmla="*/ 0 h 285750"/>
                      <a:gd name="connsiteX1" fmla="*/ 79375 w 349250"/>
                      <a:gd name="connsiteY1" fmla="*/ 53975 h 285750"/>
                      <a:gd name="connsiteX2" fmla="*/ 161925 w 349250"/>
                      <a:gd name="connsiteY2" fmla="*/ 79375 h 285750"/>
                      <a:gd name="connsiteX3" fmla="*/ 234950 w 349250"/>
                      <a:gd name="connsiteY3" fmla="*/ 158750 h 285750"/>
                      <a:gd name="connsiteX4" fmla="*/ 304800 w 349250"/>
                      <a:gd name="connsiteY4" fmla="*/ 212725 h 285750"/>
                      <a:gd name="connsiteX5" fmla="*/ 349250 w 349250"/>
                      <a:gd name="connsiteY5" fmla="*/ 285750 h 2857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49250" h="285750">
                        <a:moveTo>
                          <a:pt x="0" y="0"/>
                        </a:moveTo>
                        <a:lnTo>
                          <a:pt x="79375" y="53975"/>
                        </a:lnTo>
                        <a:lnTo>
                          <a:pt x="161925" y="79375"/>
                        </a:lnTo>
                        <a:lnTo>
                          <a:pt x="234950" y="158750"/>
                        </a:lnTo>
                        <a:lnTo>
                          <a:pt x="304800" y="212725"/>
                        </a:lnTo>
                        <a:lnTo>
                          <a:pt x="349250" y="285750"/>
                        </a:lnTo>
                      </a:path>
                    </a:pathLst>
                  </a:custGeom>
                  <a:noFill/>
                  <a:ln w="12700">
                    <a:solidFill>
                      <a:srgbClr val="2D7FC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14" name="Freihandform 5">
                    <a:extLst>
                      <a:ext uri="{FF2B5EF4-FFF2-40B4-BE49-F238E27FC236}">
                        <a16:creationId xmlns:a16="http://schemas.microsoft.com/office/drawing/2014/main" xmlns="" id="{B53283CE-1261-427C-9B2C-B24675C9F53C}"/>
                      </a:ext>
                    </a:extLst>
                  </p:cNvPr>
                  <p:cNvSpPr/>
                  <p:nvPr/>
                </p:nvSpPr>
                <p:spPr>
                  <a:xfrm>
                    <a:off x="3396800" y="3339891"/>
                    <a:ext cx="290827" cy="609038"/>
                  </a:xfrm>
                  <a:custGeom>
                    <a:avLst/>
                    <a:gdLst>
                      <a:gd name="connsiteX0" fmla="*/ 307975 w 403225"/>
                      <a:gd name="connsiteY0" fmla="*/ 31750 h 784225"/>
                      <a:gd name="connsiteX1" fmla="*/ 339725 w 403225"/>
                      <a:gd name="connsiteY1" fmla="*/ 3175 h 784225"/>
                      <a:gd name="connsiteX2" fmla="*/ 390525 w 403225"/>
                      <a:gd name="connsiteY2" fmla="*/ 0 h 784225"/>
                      <a:gd name="connsiteX3" fmla="*/ 403225 w 403225"/>
                      <a:gd name="connsiteY3" fmla="*/ 47625 h 784225"/>
                      <a:gd name="connsiteX4" fmla="*/ 336550 w 403225"/>
                      <a:gd name="connsiteY4" fmla="*/ 82550 h 784225"/>
                      <a:gd name="connsiteX5" fmla="*/ 358775 w 403225"/>
                      <a:gd name="connsiteY5" fmla="*/ 114300 h 784225"/>
                      <a:gd name="connsiteX6" fmla="*/ 317500 w 403225"/>
                      <a:gd name="connsiteY6" fmla="*/ 152400 h 784225"/>
                      <a:gd name="connsiteX7" fmla="*/ 257175 w 403225"/>
                      <a:gd name="connsiteY7" fmla="*/ 311150 h 784225"/>
                      <a:gd name="connsiteX8" fmla="*/ 219075 w 403225"/>
                      <a:gd name="connsiteY8" fmla="*/ 346075 h 784225"/>
                      <a:gd name="connsiteX9" fmla="*/ 247650 w 403225"/>
                      <a:gd name="connsiteY9" fmla="*/ 428625 h 784225"/>
                      <a:gd name="connsiteX10" fmla="*/ 174625 w 403225"/>
                      <a:gd name="connsiteY10" fmla="*/ 546100 h 784225"/>
                      <a:gd name="connsiteX11" fmla="*/ 206375 w 403225"/>
                      <a:gd name="connsiteY11" fmla="*/ 561975 h 784225"/>
                      <a:gd name="connsiteX12" fmla="*/ 200025 w 403225"/>
                      <a:gd name="connsiteY12" fmla="*/ 679450 h 784225"/>
                      <a:gd name="connsiteX13" fmla="*/ 260350 w 403225"/>
                      <a:gd name="connsiteY13" fmla="*/ 714375 h 784225"/>
                      <a:gd name="connsiteX14" fmla="*/ 250825 w 403225"/>
                      <a:gd name="connsiteY14" fmla="*/ 758825 h 784225"/>
                      <a:gd name="connsiteX15" fmla="*/ 190500 w 403225"/>
                      <a:gd name="connsiteY15" fmla="*/ 742950 h 784225"/>
                      <a:gd name="connsiteX16" fmla="*/ 95250 w 403225"/>
                      <a:gd name="connsiteY16" fmla="*/ 784225 h 784225"/>
                      <a:gd name="connsiteX17" fmla="*/ 57150 w 403225"/>
                      <a:gd name="connsiteY17" fmla="*/ 758825 h 784225"/>
                      <a:gd name="connsiteX18" fmla="*/ 79375 w 403225"/>
                      <a:gd name="connsiteY18" fmla="*/ 615950 h 784225"/>
                      <a:gd name="connsiteX19" fmla="*/ 19050 w 403225"/>
                      <a:gd name="connsiteY19" fmla="*/ 558800 h 784225"/>
                      <a:gd name="connsiteX20" fmla="*/ 25400 w 403225"/>
                      <a:gd name="connsiteY20" fmla="*/ 482600 h 784225"/>
                      <a:gd name="connsiteX21" fmla="*/ 57150 w 403225"/>
                      <a:gd name="connsiteY21" fmla="*/ 466725 h 784225"/>
                      <a:gd name="connsiteX22" fmla="*/ 0 w 403225"/>
                      <a:gd name="connsiteY22" fmla="*/ 390525 h 784225"/>
                      <a:gd name="connsiteX23" fmla="*/ 146050 w 403225"/>
                      <a:gd name="connsiteY23" fmla="*/ 146050 h 784225"/>
                      <a:gd name="connsiteX24" fmla="*/ 152400 w 403225"/>
                      <a:gd name="connsiteY24" fmla="*/ 73025 h 784225"/>
                      <a:gd name="connsiteX25" fmla="*/ 247650 w 403225"/>
                      <a:gd name="connsiteY25" fmla="*/ 19050 h 784225"/>
                      <a:gd name="connsiteX26" fmla="*/ 307975 w 403225"/>
                      <a:gd name="connsiteY26" fmla="*/ 31750 h 7842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</a:cxnLst>
                    <a:rect l="l" t="t" r="r" b="b"/>
                    <a:pathLst>
                      <a:path w="403225" h="784225">
                        <a:moveTo>
                          <a:pt x="307975" y="31750"/>
                        </a:moveTo>
                        <a:lnTo>
                          <a:pt x="339725" y="3175"/>
                        </a:lnTo>
                        <a:lnTo>
                          <a:pt x="390525" y="0"/>
                        </a:lnTo>
                        <a:lnTo>
                          <a:pt x="403225" y="47625"/>
                        </a:lnTo>
                        <a:lnTo>
                          <a:pt x="336550" y="82550"/>
                        </a:lnTo>
                        <a:lnTo>
                          <a:pt x="358775" y="114300"/>
                        </a:lnTo>
                        <a:lnTo>
                          <a:pt x="317500" y="152400"/>
                        </a:lnTo>
                        <a:lnTo>
                          <a:pt x="257175" y="311150"/>
                        </a:lnTo>
                        <a:lnTo>
                          <a:pt x="219075" y="346075"/>
                        </a:lnTo>
                        <a:lnTo>
                          <a:pt x="247650" y="428625"/>
                        </a:lnTo>
                        <a:lnTo>
                          <a:pt x="174625" y="546100"/>
                        </a:lnTo>
                        <a:lnTo>
                          <a:pt x="206375" y="561975"/>
                        </a:lnTo>
                        <a:lnTo>
                          <a:pt x="200025" y="679450"/>
                        </a:lnTo>
                        <a:lnTo>
                          <a:pt x="260350" y="714375"/>
                        </a:lnTo>
                        <a:lnTo>
                          <a:pt x="250825" y="758825"/>
                        </a:lnTo>
                        <a:lnTo>
                          <a:pt x="190500" y="742950"/>
                        </a:lnTo>
                        <a:lnTo>
                          <a:pt x="95250" y="784225"/>
                        </a:lnTo>
                        <a:lnTo>
                          <a:pt x="57150" y="758825"/>
                        </a:lnTo>
                        <a:lnTo>
                          <a:pt x="79375" y="615950"/>
                        </a:lnTo>
                        <a:lnTo>
                          <a:pt x="19050" y="558800"/>
                        </a:lnTo>
                        <a:lnTo>
                          <a:pt x="25400" y="482600"/>
                        </a:lnTo>
                        <a:lnTo>
                          <a:pt x="57150" y="466725"/>
                        </a:lnTo>
                        <a:lnTo>
                          <a:pt x="0" y="390525"/>
                        </a:lnTo>
                        <a:lnTo>
                          <a:pt x="146050" y="146050"/>
                        </a:lnTo>
                        <a:lnTo>
                          <a:pt x="152400" y="73025"/>
                        </a:lnTo>
                        <a:lnTo>
                          <a:pt x="247650" y="19050"/>
                        </a:lnTo>
                        <a:lnTo>
                          <a:pt x="307975" y="31750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40000"/>
                      <a:lumOff val="60000"/>
                    </a:schemeClr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15" name="Freihandform 6">
                    <a:extLst>
                      <a:ext uri="{FF2B5EF4-FFF2-40B4-BE49-F238E27FC236}">
                        <a16:creationId xmlns:a16="http://schemas.microsoft.com/office/drawing/2014/main" xmlns="" id="{293E40D2-8C67-41D1-B768-75187B977000}"/>
                      </a:ext>
                    </a:extLst>
                  </p:cNvPr>
                  <p:cNvSpPr/>
                  <p:nvPr/>
                </p:nvSpPr>
                <p:spPr>
                  <a:xfrm>
                    <a:off x="3751746" y="3137700"/>
                    <a:ext cx="405325" cy="224381"/>
                  </a:xfrm>
                  <a:custGeom>
                    <a:avLst/>
                    <a:gdLst>
                      <a:gd name="connsiteX0" fmla="*/ 508000 w 561975"/>
                      <a:gd name="connsiteY0" fmla="*/ 0 h 288925"/>
                      <a:gd name="connsiteX1" fmla="*/ 561975 w 561975"/>
                      <a:gd name="connsiteY1" fmla="*/ 57150 h 288925"/>
                      <a:gd name="connsiteX2" fmla="*/ 501650 w 561975"/>
                      <a:gd name="connsiteY2" fmla="*/ 139700 h 288925"/>
                      <a:gd name="connsiteX3" fmla="*/ 460375 w 561975"/>
                      <a:gd name="connsiteY3" fmla="*/ 139700 h 288925"/>
                      <a:gd name="connsiteX4" fmla="*/ 457200 w 561975"/>
                      <a:gd name="connsiteY4" fmla="*/ 190500 h 288925"/>
                      <a:gd name="connsiteX5" fmla="*/ 390525 w 561975"/>
                      <a:gd name="connsiteY5" fmla="*/ 273050 h 288925"/>
                      <a:gd name="connsiteX6" fmla="*/ 349250 w 561975"/>
                      <a:gd name="connsiteY6" fmla="*/ 244475 h 288925"/>
                      <a:gd name="connsiteX7" fmla="*/ 311150 w 561975"/>
                      <a:gd name="connsiteY7" fmla="*/ 288925 h 288925"/>
                      <a:gd name="connsiteX8" fmla="*/ 85725 w 561975"/>
                      <a:gd name="connsiteY8" fmla="*/ 219075 h 288925"/>
                      <a:gd name="connsiteX9" fmla="*/ 0 w 561975"/>
                      <a:gd name="connsiteY9" fmla="*/ 111125 h 288925"/>
                      <a:gd name="connsiteX10" fmla="*/ 127000 w 561975"/>
                      <a:gd name="connsiteY10" fmla="*/ 47625 h 288925"/>
                      <a:gd name="connsiteX11" fmla="*/ 244475 w 561975"/>
                      <a:gd name="connsiteY11" fmla="*/ 107950 h 288925"/>
                      <a:gd name="connsiteX12" fmla="*/ 266700 w 561975"/>
                      <a:gd name="connsiteY12" fmla="*/ 69850 h 288925"/>
                      <a:gd name="connsiteX13" fmla="*/ 184150 w 561975"/>
                      <a:gd name="connsiteY13" fmla="*/ 44450 h 288925"/>
                      <a:gd name="connsiteX14" fmla="*/ 187325 w 561975"/>
                      <a:gd name="connsiteY14" fmla="*/ 15875 h 288925"/>
                      <a:gd name="connsiteX15" fmla="*/ 330200 w 561975"/>
                      <a:gd name="connsiteY15" fmla="*/ 34925 h 288925"/>
                      <a:gd name="connsiteX16" fmla="*/ 304800 w 561975"/>
                      <a:gd name="connsiteY16" fmla="*/ 98425 h 288925"/>
                      <a:gd name="connsiteX17" fmla="*/ 327025 w 561975"/>
                      <a:gd name="connsiteY17" fmla="*/ 127000 h 288925"/>
                      <a:gd name="connsiteX18" fmla="*/ 393700 w 561975"/>
                      <a:gd name="connsiteY18" fmla="*/ 114300 h 288925"/>
                      <a:gd name="connsiteX19" fmla="*/ 396875 w 561975"/>
                      <a:gd name="connsiteY19" fmla="*/ 69850 h 288925"/>
                      <a:gd name="connsiteX20" fmla="*/ 508000 w 561975"/>
                      <a:gd name="connsiteY20" fmla="*/ 0 h 2889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</a:cxnLst>
                    <a:rect l="l" t="t" r="r" b="b"/>
                    <a:pathLst>
                      <a:path w="561975" h="288925">
                        <a:moveTo>
                          <a:pt x="508000" y="0"/>
                        </a:moveTo>
                        <a:lnTo>
                          <a:pt x="561975" y="57150"/>
                        </a:lnTo>
                        <a:lnTo>
                          <a:pt x="501650" y="139700"/>
                        </a:lnTo>
                        <a:lnTo>
                          <a:pt x="460375" y="139700"/>
                        </a:lnTo>
                        <a:lnTo>
                          <a:pt x="457200" y="190500"/>
                        </a:lnTo>
                        <a:lnTo>
                          <a:pt x="390525" y="273050"/>
                        </a:lnTo>
                        <a:lnTo>
                          <a:pt x="349250" y="244475"/>
                        </a:lnTo>
                        <a:lnTo>
                          <a:pt x="311150" y="288925"/>
                        </a:lnTo>
                        <a:lnTo>
                          <a:pt x="85725" y="219075"/>
                        </a:lnTo>
                        <a:lnTo>
                          <a:pt x="0" y="111125"/>
                        </a:lnTo>
                        <a:lnTo>
                          <a:pt x="127000" y="47625"/>
                        </a:lnTo>
                        <a:lnTo>
                          <a:pt x="244475" y="107950"/>
                        </a:lnTo>
                        <a:lnTo>
                          <a:pt x="266700" y="69850"/>
                        </a:lnTo>
                        <a:lnTo>
                          <a:pt x="184150" y="44450"/>
                        </a:lnTo>
                        <a:lnTo>
                          <a:pt x="187325" y="15875"/>
                        </a:lnTo>
                        <a:lnTo>
                          <a:pt x="330200" y="34925"/>
                        </a:lnTo>
                        <a:lnTo>
                          <a:pt x="304800" y="98425"/>
                        </a:lnTo>
                        <a:lnTo>
                          <a:pt x="327025" y="127000"/>
                        </a:lnTo>
                        <a:lnTo>
                          <a:pt x="393700" y="114300"/>
                        </a:lnTo>
                        <a:lnTo>
                          <a:pt x="396875" y="69850"/>
                        </a:lnTo>
                        <a:lnTo>
                          <a:pt x="508000" y="0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40000"/>
                      <a:lumOff val="60000"/>
                    </a:schemeClr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16" name="Freihandform 7">
                    <a:extLst>
                      <a:ext uri="{FF2B5EF4-FFF2-40B4-BE49-F238E27FC236}">
                        <a16:creationId xmlns:a16="http://schemas.microsoft.com/office/drawing/2014/main" xmlns="" id="{AF570A65-053A-4CB4-937B-C878224ABF03}"/>
                      </a:ext>
                    </a:extLst>
                  </p:cNvPr>
                  <p:cNvSpPr/>
                  <p:nvPr/>
                </p:nvSpPr>
                <p:spPr>
                  <a:xfrm>
                    <a:off x="6767637" y="3090848"/>
                    <a:ext cx="1289253" cy="517805"/>
                  </a:xfrm>
                  <a:custGeom>
                    <a:avLst/>
                    <a:gdLst>
                      <a:gd name="connsiteX0" fmla="*/ 174625 w 1787525"/>
                      <a:gd name="connsiteY0" fmla="*/ 644525 h 666750"/>
                      <a:gd name="connsiteX1" fmla="*/ 165100 w 1787525"/>
                      <a:gd name="connsiteY1" fmla="*/ 568325 h 666750"/>
                      <a:gd name="connsiteX2" fmla="*/ 79375 w 1787525"/>
                      <a:gd name="connsiteY2" fmla="*/ 523875 h 666750"/>
                      <a:gd name="connsiteX3" fmla="*/ 50800 w 1787525"/>
                      <a:gd name="connsiteY3" fmla="*/ 450850 h 666750"/>
                      <a:gd name="connsiteX4" fmla="*/ 0 w 1787525"/>
                      <a:gd name="connsiteY4" fmla="*/ 450850 h 666750"/>
                      <a:gd name="connsiteX5" fmla="*/ 85725 w 1787525"/>
                      <a:gd name="connsiteY5" fmla="*/ 295275 h 666750"/>
                      <a:gd name="connsiteX6" fmla="*/ 50800 w 1787525"/>
                      <a:gd name="connsiteY6" fmla="*/ 263525 h 666750"/>
                      <a:gd name="connsiteX7" fmla="*/ 95250 w 1787525"/>
                      <a:gd name="connsiteY7" fmla="*/ 212725 h 666750"/>
                      <a:gd name="connsiteX8" fmla="*/ 193675 w 1787525"/>
                      <a:gd name="connsiteY8" fmla="*/ 234950 h 666750"/>
                      <a:gd name="connsiteX9" fmla="*/ 155575 w 1787525"/>
                      <a:gd name="connsiteY9" fmla="*/ 190500 h 666750"/>
                      <a:gd name="connsiteX10" fmla="*/ 206375 w 1787525"/>
                      <a:gd name="connsiteY10" fmla="*/ 142875 h 666750"/>
                      <a:gd name="connsiteX11" fmla="*/ 260350 w 1787525"/>
                      <a:gd name="connsiteY11" fmla="*/ 142875 h 666750"/>
                      <a:gd name="connsiteX12" fmla="*/ 346075 w 1787525"/>
                      <a:gd name="connsiteY12" fmla="*/ 85725 h 666750"/>
                      <a:gd name="connsiteX13" fmla="*/ 361950 w 1787525"/>
                      <a:gd name="connsiteY13" fmla="*/ 22225 h 666750"/>
                      <a:gd name="connsiteX14" fmla="*/ 501650 w 1787525"/>
                      <a:gd name="connsiteY14" fmla="*/ 0 h 666750"/>
                      <a:gd name="connsiteX15" fmla="*/ 565150 w 1787525"/>
                      <a:gd name="connsiteY15" fmla="*/ 44450 h 666750"/>
                      <a:gd name="connsiteX16" fmla="*/ 628650 w 1787525"/>
                      <a:gd name="connsiteY16" fmla="*/ 34925 h 666750"/>
                      <a:gd name="connsiteX17" fmla="*/ 822325 w 1787525"/>
                      <a:gd name="connsiteY17" fmla="*/ 6350 h 666750"/>
                      <a:gd name="connsiteX18" fmla="*/ 930275 w 1787525"/>
                      <a:gd name="connsiteY18" fmla="*/ 66675 h 666750"/>
                      <a:gd name="connsiteX19" fmla="*/ 1069975 w 1787525"/>
                      <a:gd name="connsiteY19" fmla="*/ 69850 h 666750"/>
                      <a:gd name="connsiteX20" fmla="*/ 1146175 w 1787525"/>
                      <a:gd name="connsiteY20" fmla="*/ 98425 h 666750"/>
                      <a:gd name="connsiteX21" fmla="*/ 1212850 w 1787525"/>
                      <a:gd name="connsiteY21" fmla="*/ 60325 h 666750"/>
                      <a:gd name="connsiteX22" fmla="*/ 1428750 w 1787525"/>
                      <a:gd name="connsiteY22" fmla="*/ 79375 h 666750"/>
                      <a:gd name="connsiteX23" fmla="*/ 1479550 w 1787525"/>
                      <a:gd name="connsiteY23" fmla="*/ 127000 h 666750"/>
                      <a:gd name="connsiteX24" fmla="*/ 1508125 w 1787525"/>
                      <a:gd name="connsiteY24" fmla="*/ 60325 h 666750"/>
                      <a:gd name="connsiteX25" fmla="*/ 1527175 w 1787525"/>
                      <a:gd name="connsiteY25" fmla="*/ 82550 h 666750"/>
                      <a:gd name="connsiteX26" fmla="*/ 1562100 w 1787525"/>
                      <a:gd name="connsiteY26" fmla="*/ 34925 h 666750"/>
                      <a:gd name="connsiteX27" fmla="*/ 1733550 w 1787525"/>
                      <a:gd name="connsiteY27" fmla="*/ 9525 h 666750"/>
                      <a:gd name="connsiteX28" fmla="*/ 1787525 w 1787525"/>
                      <a:gd name="connsiteY28" fmla="*/ 50800 h 666750"/>
                      <a:gd name="connsiteX29" fmla="*/ 1765300 w 1787525"/>
                      <a:gd name="connsiteY29" fmla="*/ 85725 h 666750"/>
                      <a:gd name="connsiteX30" fmla="*/ 1704975 w 1787525"/>
                      <a:gd name="connsiteY30" fmla="*/ 85725 h 666750"/>
                      <a:gd name="connsiteX31" fmla="*/ 1714500 w 1787525"/>
                      <a:gd name="connsiteY31" fmla="*/ 139700 h 666750"/>
                      <a:gd name="connsiteX32" fmla="*/ 1660525 w 1787525"/>
                      <a:gd name="connsiteY32" fmla="*/ 190500 h 666750"/>
                      <a:gd name="connsiteX33" fmla="*/ 1612900 w 1787525"/>
                      <a:gd name="connsiteY33" fmla="*/ 158750 h 666750"/>
                      <a:gd name="connsiteX34" fmla="*/ 1517650 w 1787525"/>
                      <a:gd name="connsiteY34" fmla="*/ 171450 h 666750"/>
                      <a:gd name="connsiteX35" fmla="*/ 1552575 w 1787525"/>
                      <a:gd name="connsiteY35" fmla="*/ 203200 h 666750"/>
                      <a:gd name="connsiteX36" fmla="*/ 1473200 w 1787525"/>
                      <a:gd name="connsiteY36" fmla="*/ 180975 h 666750"/>
                      <a:gd name="connsiteX37" fmla="*/ 1400175 w 1787525"/>
                      <a:gd name="connsiteY37" fmla="*/ 203200 h 666750"/>
                      <a:gd name="connsiteX38" fmla="*/ 1346200 w 1787525"/>
                      <a:gd name="connsiteY38" fmla="*/ 149225 h 666750"/>
                      <a:gd name="connsiteX39" fmla="*/ 1289050 w 1787525"/>
                      <a:gd name="connsiteY39" fmla="*/ 165100 h 666750"/>
                      <a:gd name="connsiteX40" fmla="*/ 1200150 w 1787525"/>
                      <a:gd name="connsiteY40" fmla="*/ 120650 h 666750"/>
                      <a:gd name="connsiteX41" fmla="*/ 1168400 w 1787525"/>
                      <a:gd name="connsiteY41" fmla="*/ 142875 h 666750"/>
                      <a:gd name="connsiteX42" fmla="*/ 1050925 w 1787525"/>
                      <a:gd name="connsiteY42" fmla="*/ 136525 h 666750"/>
                      <a:gd name="connsiteX43" fmla="*/ 1022350 w 1787525"/>
                      <a:gd name="connsiteY43" fmla="*/ 117475 h 666750"/>
                      <a:gd name="connsiteX44" fmla="*/ 850900 w 1787525"/>
                      <a:gd name="connsiteY44" fmla="*/ 101600 h 666750"/>
                      <a:gd name="connsiteX45" fmla="*/ 796925 w 1787525"/>
                      <a:gd name="connsiteY45" fmla="*/ 127000 h 666750"/>
                      <a:gd name="connsiteX46" fmla="*/ 698500 w 1787525"/>
                      <a:gd name="connsiteY46" fmla="*/ 107950 h 666750"/>
                      <a:gd name="connsiteX47" fmla="*/ 692150 w 1787525"/>
                      <a:gd name="connsiteY47" fmla="*/ 139700 h 666750"/>
                      <a:gd name="connsiteX48" fmla="*/ 650875 w 1787525"/>
                      <a:gd name="connsiteY48" fmla="*/ 133350 h 666750"/>
                      <a:gd name="connsiteX49" fmla="*/ 625475 w 1787525"/>
                      <a:gd name="connsiteY49" fmla="*/ 73025 h 666750"/>
                      <a:gd name="connsiteX50" fmla="*/ 612775 w 1787525"/>
                      <a:gd name="connsiteY50" fmla="*/ 142875 h 666750"/>
                      <a:gd name="connsiteX51" fmla="*/ 501650 w 1787525"/>
                      <a:gd name="connsiteY51" fmla="*/ 146050 h 666750"/>
                      <a:gd name="connsiteX52" fmla="*/ 447675 w 1787525"/>
                      <a:gd name="connsiteY52" fmla="*/ 168275 h 666750"/>
                      <a:gd name="connsiteX53" fmla="*/ 431800 w 1787525"/>
                      <a:gd name="connsiteY53" fmla="*/ 238125 h 666750"/>
                      <a:gd name="connsiteX54" fmla="*/ 444500 w 1787525"/>
                      <a:gd name="connsiteY54" fmla="*/ 269875 h 666750"/>
                      <a:gd name="connsiteX55" fmla="*/ 368300 w 1787525"/>
                      <a:gd name="connsiteY55" fmla="*/ 295275 h 666750"/>
                      <a:gd name="connsiteX56" fmla="*/ 292100 w 1787525"/>
                      <a:gd name="connsiteY56" fmla="*/ 288925 h 666750"/>
                      <a:gd name="connsiteX57" fmla="*/ 254000 w 1787525"/>
                      <a:gd name="connsiteY57" fmla="*/ 307975 h 666750"/>
                      <a:gd name="connsiteX58" fmla="*/ 292100 w 1787525"/>
                      <a:gd name="connsiteY58" fmla="*/ 384175 h 666750"/>
                      <a:gd name="connsiteX59" fmla="*/ 276225 w 1787525"/>
                      <a:gd name="connsiteY59" fmla="*/ 434975 h 666750"/>
                      <a:gd name="connsiteX60" fmla="*/ 209550 w 1787525"/>
                      <a:gd name="connsiteY60" fmla="*/ 476250 h 666750"/>
                      <a:gd name="connsiteX61" fmla="*/ 219075 w 1787525"/>
                      <a:gd name="connsiteY61" fmla="*/ 539750 h 666750"/>
                      <a:gd name="connsiteX62" fmla="*/ 247650 w 1787525"/>
                      <a:gd name="connsiteY62" fmla="*/ 625475 h 666750"/>
                      <a:gd name="connsiteX63" fmla="*/ 222250 w 1787525"/>
                      <a:gd name="connsiteY63" fmla="*/ 666750 h 666750"/>
                      <a:gd name="connsiteX64" fmla="*/ 174625 w 1787525"/>
                      <a:gd name="connsiteY64" fmla="*/ 644525 h 6667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</a:cxnLst>
                    <a:rect l="l" t="t" r="r" b="b"/>
                    <a:pathLst>
                      <a:path w="1787525" h="666750">
                        <a:moveTo>
                          <a:pt x="174625" y="644525"/>
                        </a:moveTo>
                        <a:lnTo>
                          <a:pt x="165100" y="568325"/>
                        </a:lnTo>
                        <a:lnTo>
                          <a:pt x="79375" y="523875"/>
                        </a:lnTo>
                        <a:lnTo>
                          <a:pt x="50800" y="450850"/>
                        </a:lnTo>
                        <a:lnTo>
                          <a:pt x="0" y="450850"/>
                        </a:lnTo>
                        <a:lnTo>
                          <a:pt x="85725" y="295275"/>
                        </a:lnTo>
                        <a:lnTo>
                          <a:pt x="50800" y="263525"/>
                        </a:lnTo>
                        <a:lnTo>
                          <a:pt x="95250" y="212725"/>
                        </a:lnTo>
                        <a:lnTo>
                          <a:pt x="193675" y="234950"/>
                        </a:lnTo>
                        <a:lnTo>
                          <a:pt x="155575" y="190500"/>
                        </a:lnTo>
                        <a:lnTo>
                          <a:pt x="206375" y="142875"/>
                        </a:lnTo>
                        <a:lnTo>
                          <a:pt x="260350" y="142875"/>
                        </a:lnTo>
                        <a:lnTo>
                          <a:pt x="346075" y="85725"/>
                        </a:lnTo>
                        <a:lnTo>
                          <a:pt x="361950" y="22225"/>
                        </a:lnTo>
                        <a:lnTo>
                          <a:pt x="501650" y="0"/>
                        </a:lnTo>
                        <a:lnTo>
                          <a:pt x="565150" y="44450"/>
                        </a:lnTo>
                        <a:lnTo>
                          <a:pt x="628650" y="34925"/>
                        </a:lnTo>
                        <a:lnTo>
                          <a:pt x="822325" y="6350"/>
                        </a:lnTo>
                        <a:lnTo>
                          <a:pt x="930275" y="66675"/>
                        </a:lnTo>
                        <a:lnTo>
                          <a:pt x="1069975" y="69850"/>
                        </a:lnTo>
                        <a:lnTo>
                          <a:pt x="1146175" y="98425"/>
                        </a:lnTo>
                        <a:lnTo>
                          <a:pt x="1212850" y="60325"/>
                        </a:lnTo>
                        <a:lnTo>
                          <a:pt x="1428750" y="79375"/>
                        </a:lnTo>
                        <a:lnTo>
                          <a:pt x="1479550" y="127000"/>
                        </a:lnTo>
                        <a:lnTo>
                          <a:pt x="1508125" y="60325"/>
                        </a:lnTo>
                        <a:lnTo>
                          <a:pt x="1527175" y="82550"/>
                        </a:lnTo>
                        <a:lnTo>
                          <a:pt x="1562100" y="34925"/>
                        </a:lnTo>
                        <a:lnTo>
                          <a:pt x="1733550" y="9525"/>
                        </a:lnTo>
                        <a:lnTo>
                          <a:pt x="1787525" y="50800"/>
                        </a:lnTo>
                        <a:lnTo>
                          <a:pt x="1765300" y="85725"/>
                        </a:lnTo>
                        <a:lnTo>
                          <a:pt x="1704975" y="85725"/>
                        </a:lnTo>
                        <a:lnTo>
                          <a:pt x="1714500" y="139700"/>
                        </a:lnTo>
                        <a:lnTo>
                          <a:pt x="1660525" y="190500"/>
                        </a:lnTo>
                        <a:lnTo>
                          <a:pt x="1612900" y="158750"/>
                        </a:lnTo>
                        <a:lnTo>
                          <a:pt x="1517650" y="171450"/>
                        </a:lnTo>
                        <a:lnTo>
                          <a:pt x="1552575" y="203200"/>
                        </a:lnTo>
                        <a:lnTo>
                          <a:pt x="1473200" y="180975"/>
                        </a:lnTo>
                        <a:lnTo>
                          <a:pt x="1400175" y="203200"/>
                        </a:lnTo>
                        <a:lnTo>
                          <a:pt x="1346200" y="149225"/>
                        </a:lnTo>
                        <a:lnTo>
                          <a:pt x="1289050" y="165100"/>
                        </a:lnTo>
                        <a:lnTo>
                          <a:pt x="1200150" y="120650"/>
                        </a:lnTo>
                        <a:lnTo>
                          <a:pt x="1168400" y="142875"/>
                        </a:lnTo>
                        <a:lnTo>
                          <a:pt x="1050925" y="136525"/>
                        </a:lnTo>
                        <a:lnTo>
                          <a:pt x="1022350" y="117475"/>
                        </a:lnTo>
                        <a:lnTo>
                          <a:pt x="850900" y="101600"/>
                        </a:lnTo>
                        <a:lnTo>
                          <a:pt x="796925" y="127000"/>
                        </a:lnTo>
                        <a:lnTo>
                          <a:pt x="698500" y="107950"/>
                        </a:lnTo>
                        <a:lnTo>
                          <a:pt x="692150" y="139700"/>
                        </a:lnTo>
                        <a:lnTo>
                          <a:pt x="650875" y="133350"/>
                        </a:lnTo>
                        <a:lnTo>
                          <a:pt x="625475" y="73025"/>
                        </a:lnTo>
                        <a:lnTo>
                          <a:pt x="612775" y="142875"/>
                        </a:lnTo>
                        <a:lnTo>
                          <a:pt x="501650" y="146050"/>
                        </a:lnTo>
                        <a:lnTo>
                          <a:pt x="447675" y="168275"/>
                        </a:lnTo>
                        <a:lnTo>
                          <a:pt x="431800" y="238125"/>
                        </a:lnTo>
                        <a:lnTo>
                          <a:pt x="444500" y="269875"/>
                        </a:lnTo>
                        <a:lnTo>
                          <a:pt x="368300" y="295275"/>
                        </a:lnTo>
                        <a:lnTo>
                          <a:pt x="292100" y="288925"/>
                        </a:lnTo>
                        <a:lnTo>
                          <a:pt x="254000" y="307975"/>
                        </a:lnTo>
                        <a:lnTo>
                          <a:pt x="292100" y="384175"/>
                        </a:lnTo>
                        <a:lnTo>
                          <a:pt x="276225" y="434975"/>
                        </a:lnTo>
                        <a:lnTo>
                          <a:pt x="209550" y="476250"/>
                        </a:lnTo>
                        <a:lnTo>
                          <a:pt x="219075" y="539750"/>
                        </a:lnTo>
                        <a:lnTo>
                          <a:pt x="247650" y="625475"/>
                        </a:lnTo>
                        <a:lnTo>
                          <a:pt x="222250" y="666750"/>
                        </a:lnTo>
                        <a:lnTo>
                          <a:pt x="174625" y="644525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40000"/>
                      <a:lumOff val="60000"/>
                    </a:schemeClr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17" name="Freihandform 8">
                    <a:extLst>
                      <a:ext uri="{FF2B5EF4-FFF2-40B4-BE49-F238E27FC236}">
                        <a16:creationId xmlns:a16="http://schemas.microsoft.com/office/drawing/2014/main" xmlns="" id="{E19D3334-6050-44CA-A798-AF257CCF61CE}"/>
                      </a:ext>
                    </a:extLst>
                  </p:cNvPr>
                  <p:cNvSpPr/>
                  <p:nvPr/>
                </p:nvSpPr>
                <p:spPr>
                  <a:xfrm>
                    <a:off x="7440889" y="4264543"/>
                    <a:ext cx="377845" cy="150411"/>
                  </a:xfrm>
                  <a:custGeom>
                    <a:avLst/>
                    <a:gdLst>
                      <a:gd name="connsiteX0" fmla="*/ 3175 w 523875"/>
                      <a:gd name="connsiteY0" fmla="*/ 101600 h 193675"/>
                      <a:gd name="connsiteX1" fmla="*/ 3175 w 523875"/>
                      <a:gd name="connsiteY1" fmla="*/ 101600 h 193675"/>
                      <a:gd name="connsiteX2" fmla="*/ 0 w 523875"/>
                      <a:gd name="connsiteY2" fmla="*/ 168275 h 193675"/>
                      <a:gd name="connsiteX3" fmla="*/ 190500 w 523875"/>
                      <a:gd name="connsiteY3" fmla="*/ 193675 h 193675"/>
                      <a:gd name="connsiteX4" fmla="*/ 368300 w 523875"/>
                      <a:gd name="connsiteY4" fmla="*/ 193675 h 193675"/>
                      <a:gd name="connsiteX5" fmla="*/ 473075 w 523875"/>
                      <a:gd name="connsiteY5" fmla="*/ 60325 h 193675"/>
                      <a:gd name="connsiteX6" fmla="*/ 523875 w 523875"/>
                      <a:gd name="connsiteY6" fmla="*/ 0 h 193675"/>
                      <a:gd name="connsiteX7" fmla="*/ 327025 w 523875"/>
                      <a:gd name="connsiteY7" fmla="*/ 28575 h 193675"/>
                      <a:gd name="connsiteX8" fmla="*/ 225425 w 523875"/>
                      <a:gd name="connsiteY8" fmla="*/ 50800 h 193675"/>
                      <a:gd name="connsiteX9" fmla="*/ 98425 w 523875"/>
                      <a:gd name="connsiteY9" fmla="*/ 73025 h 193675"/>
                      <a:gd name="connsiteX10" fmla="*/ 3175 w 523875"/>
                      <a:gd name="connsiteY10" fmla="*/ 101600 h 1936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23875" h="193675">
                        <a:moveTo>
                          <a:pt x="3175" y="101600"/>
                        </a:moveTo>
                        <a:lnTo>
                          <a:pt x="3175" y="101600"/>
                        </a:lnTo>
                        <a:lnTo>
                          <a:pt x="0" y="168275"/>
                        </a:lnTo>
                        <a:lnTo>
                          <a:pt x="190500" y="193675"/>
                        </a:lnTo>
                        <a:lnTo>
                          <a:pt x="368300" y="193675"/>
                        </a:lnTo>
                        <a:lnTo>
                          <a:pt x="473075" y="60325"/>
                        </a:lnTo>
                        <a:lnTo>
                          <a:pt x="523875" y="0"/>
                        </a:lnTo>
                        <a:lnTo>
                          <a:pt x="327025" y="28575"/>
                        </a:lnTo>
                        <a:lnTo>
                          <a:pt x="225425" y="50800"/>
                        </a:lnTo>
                        <a:lnTo>
                          <a:pt x="98425" y="73025"/>
                        </a:lnTo>
                        <a:lnTo>
                          <a:pt x="3175" y="101600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40000"/>
                      <a:lumOff val="60000"/>
                    </a:schemeClr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18" name="Freihandform 9">
                    <a:extLst>
                      <a:ext uri="{FF2B5EF4-FFF2-40B4-BE49-F238E27FC236}">
                        <a16:creationId xmlns:a16="http://schemas.microsoft.com/office/drawing/2014/main" xmlns="" id="{A023C4F4-6F2D-4069-A9FD-6A1C4D344F6E}"/>
                      </a:ext>
                    </a:extLst>
                  </p:cNvPr>
                  <p:cNvSpPr/>
                  <p:nvPr/>
                </p:nvSpPr>
                <p:spPr>
                  <a:xfrm>
                    <a:off x="2290742" y="4456868"/>
                    <a:ext cx="0" cy="0"/>
                  </a:xfrm>
                  <a:custGeom>
                    <a:avLst/>
                    <a:gdLst>
                      <a:gd name="connsiteX0" fmla="*/ 0 w 0"/>
                      <a:gd name="connsiteY0" fmla="*/ 0 h 0"/>
                      <a:gd name="connsiteX1" fmla="*/ 0 w 0"/>
                      <a:gd name="connsiteY1" fmla="*/ 0 h 0"/>
                      <a:gd name="connsiteX2" fmla="*/ 0 w 0"/>
                      <a:gd name="connsiteY2" fmla="*/ 0 h 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19" name="Freihandform 10">
                    <a:extLst>
                      <a:ext uri="{FF2B5EF4-FFF2-40B4-BE49-F238E27FC236}">
                        <a16:creationId xmlns:a16="http://schemas.microsoft.com/office/drawing/2014/main" xmlns="" id="{22FB5138-99C4-4D06-9EF8-E47FFCC98F19}"/>
                      </a:ext>
                    </a:extLst>
                  </p:cNvPr>
                  <p:cNvSpPr/>
                  <p:nvPr/>
                </p:nvSpPr>
                <p:spPr>
                  <a:xfrm>
                    <a:off x="2217464" y="4447005"/>
                    <a:ext cx="430515" cy="419176"/>
                  </a:xfrm>
                  <a:custGeom>
                    <a:avLst/>
                    <a:gdLst>
                      <a:gd name="connsiteX0" fmla="*/ 95250 w 596900"/>
                      <a:gd name="connsiteY0" fmla="*/ 15875 h 539750"/>
                      <a:gd name="connsiteX1" fmla="*/ 95250 w 596900"/>
                      <a:gd name="connsiteY1" fmla="*/ 15875 h 539750"/>
                      <a:gd name="connsiteX2" fmla="*/ 320675 w 596900"/>
                      <a:gd name="connsiteY2" fmla="*/ 0 h 539750"/>
                      <a:gd name="connsiteX3" fmla="*/ 381000 w 596900"/>
                      <a:gd name="connsiteY3" fmla="*/ 241300 h 539750"/>
                      <a:gd name="connsiteX4" fmla="*/ 565150 w 596900"/>
                      <a:gd name="connsiteY4" fmla="*/ 361950 h 539750"/>
                      <a:gd name="connsiteX5" fmla="*/ 596900 w 596900"/>
                      <a:gd name="connsiteY5" fmla="*/ 431800 h 539750"/>
                      <a:gd name="connsiteX6" fmla="*/ 539750 w 596900"/>
                      <a:gd name="connsiteY6" fmla="*/ 479425 h 539750"/>
                      <a:gd name="connsiteX7" fmla="*/ 460375 w 596900"/>
                      <a:gd name="connsiteY7" fmla="*/ 434975 h 539750"/>
                      <a:gd name="connsiteX8" fmla="*/ 425450 w 596900"/>
                      <a:gd name="connsiteY8" fmla="*/ 450850 h 539750"/>
                      <a:gd name="connsiteX9" fmla="*/ 460375 w 596900"/>
                      <a:gd name="connsiteY9" fmla="*/ 511175 h 539750"/>
                      <a:gd name="connsiteX10" fmla="*/ 323850 w 596900"/>
                      <a:gd name="connsiteY10" fmla="*/ 539750 h 539750"/>
                      <a:gd name="connsiteX11" fmla="*/ 269875 w 596900"/>
                      <a:gd name="connsiteY11" fmla="*/ 533400 h 539750"/>
                      <a:gd name="connsiteX12" fmla="*/ 266700 w 596900"/>
                      <a:gd name="connsiteY12" fmla="*/ 438150 h 539750"/>
                      <a:gd name="connsiteX13" fmla="*/ 219075 w 596900"/>
                      <a:gd name="connsiteY13" fmla="*/ 504825 h 539750"/>
                      <a:gd name="connsiteX14" fmla="*/ 174625 w 596900"/>
                      <a:gd name="connsiteY14" fmla="*/ 473075 h 539750"/>
                      <a:gd name="connsiteX15" fmla="*/ 92075 w 596900"/>
                      <a:gd name="connsiteY15" fmla="*/ 482600 h 539750"/>
                      <a:gd name="connsiteX16" fmla="*/ 73025 w 596900"/>
                      <a:gd name="connsiteY16" fmla="*/ 387350 h 539750"/>
                      <a:gd name="connsiteX17" fmla="*/ 34925 w 596900"/>
                      <a:gd name="connsiteY17" fmla="*/ 349250 h 539750"/>
                      <a:gd name="connsiteX18" fmla="*/ 9525 w 596900"/>
                      <a:gd name="connsiteY18" fmla="*/ 263525 h 539750"/>
                      <a:gd name="connsiteX19" fmla="*/ 44450 w 596900"/>
                      <a:gd name="connsiteY19" fmla="*/ 161925 h 539750"/>
                      <a:gd name="connsiteX20" fmla="*/ 0 w 596900"/>
                      <a:gd name="connsiteY20" fmla="*/ 155575 h 539750"/>
                      <a:gd name="connsiteX21" fmla="*/ 6350 w 596900"/>
                      <a:gd name="connsiteY21" fmla="*/ 111125 h 539750"/>
                      <a:gd name="connsiteX22" fmla="*/ 95250 w 596900"/>
                      <a:gd name="connsiteY22" fmla="*/ 15875 h 5397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</a:cxnLst>
                    <a:rect l="l" t="t" r="r" b="b"/>
                    <a:pathLst>
                      <a:path w="596900" h="539750">
                        <a:moveTo>
                          <a:pt x="95250" y="15875"/>
                        </a:moveTo>
                        <a:lnTo>
                          <a:pt x="95250" y="15875"/>
                        </a:lnTo>
                        <a:lnTo>
                          <a:pt x="320675" y="0"/>
                        </a:lnTo>
                        <a:lnTo>
                          <a:pt x="381000" y="241300"/>
                        </a:lnTo>
                        <a:lnTo>
                          <a:pt x="565150" y="361950"/>
                        </a:lnTo>
                        <a:lnTo>
                          <a:pt x="596900" y="431800"/>
                        </a:lnTo>
                        <a:lnTo>
                          <a:pt x="539750" y="479425"/>
                        </a:lnTo>
                        <a:lnTo>
                          <a:pt x="460375" y="434975"/>
                        </a:lnTo>
                        <a:lnTo>
                          <a:pt x="425450" y="450850"/>
                        </a:lnTo>
                        <a:lnTo>
                          <a:pt x="460375" y="511175"/>
                        </a:lnTo>
                        <a:lnTo>
                          <a:pt x="323850" y="539750"/>
                        </a:lnTo>
                        <a:lnTo>
                          <a:pt x="269875" y="533400"/>
                        </a:lnTo>
                        <a:lnTo>
                          <a:pt x="266700" y="438150"/>
                        </a:lnTo>
                        <a:lnTo>
                          <a:pt x="219075" y="504825"/>
                        </a:lnTo>
                        <a:lnTo>
                          <a:pt x="174625" y="473075"/>
                        </a:lnTo>
                        <a:lnTo>
                          <a:pt x="92075" y="482600"/>
                        </a:lnTo>
                        <a:lnTo>
                          <a:pt x="73025" y="387350"/>
                        </a:lnTo>
                        <a:lnTo>
                          <a:pt x="34925" y="349250"/>
                        </a:lnTo>
                        <a:lnTo>
                          <a:pt x="9525" y="263525"/>
                        </a:lnTo>
                        <a:lnTo>
                          <a:pt x="44450" y="161925"/>
                        </a:lnTo>
                        <a:lnTo>
                          <a:pt x="0" y="155575"/>
                        </a:lnTo>
                        <a:lnTo>
                          <a:pt x="6350" y="111125"/>
                        </a:lnTo>
                        <a:lnTo>
                          <a:pt x="95250" y="15875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40000"/>
                      <a:lumOff val="60000"/>
                    </a:schemeClr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20" name="Freihandform 11">
                    <a:extLst>
                      <a:ext uri="{FF2B5EF4-FFF2-40B4-BE49-F238E27FC236}">
                        <a16:creationId xmlns:a16="http://schemas.microsoft.com/office/drawing/2014/main" xmlns="" id="{784AC9F7-4A51-4386-9E42-6ABC335A14BF}"/>
                      </a:ext>
                    </a:extLst>
                  </p:cNvPr>
                  <p:cNvSpPr/>
                  <p:nvPr/>
                </p:nvSpPr>
                <p:spPr>
                  <a:xfrm>
                    <a:off x="877829" y="3048933"/>
                    <a:ext cx="1390013" cy="1777799"/>
                  </a:xfrm>
                  <a:custGeom>
                    <a:avLst/>
                    <a:gdLst>
                      <a:gd name="connsiteX0" fmla="*/ 1870075 w 1927225"/>
                      <a:gd name="connsiteY0" fmla="*/ 2289175 h 2289175"/>
                      <a:gd name="connsiteX1" fmla="*/ 828675 w 1927225"/>
                      <a:gd name="connsiteY1" fmla="*/ 2289175 h 2289175"/>
                      <a:gd name="connsiteX2" fmla="*/ 739775 w 1927225"/>
                      <a:gd name="connsiteY2" fmla="*/ 2168525 h 2289175"/>
                      <a:gd name="connsiteX3" fmla="*/ 758825 w 1927225"/>
                      <a:gd name="connsiteY3" fmla="*/ 2120900 h 2289175"/>
                      <a:gd name="connsiteX4" fmla="*/ 555625 w 1927225"/>
                      <a:gd name="connsiteY4" fmla="*/ 1873250 h 2289175"/>
                      <a:gd name="connsiteX5" fmla="*/ 514350 w 1927225"/>
                      <a:gd name="connsiteY5" fmla="*/ 1889125 h 2289175"/>
                      <a:gd name="connsiteX6" fmla="*/ 422275 w 1927225"/>
                      <a:gd name="connsiteY6" fmla="*/ 1711325 h 2289175"/>
                      <a:gd name="connsiteX7" fmla="*/ 352425 w 1927225"/>
                      <a:gd name="connsiteY7" fmla="*/ 1619250 h 2289175"/>
                      <a:gd name="connsiteX8" fmla="*/ 301625 w 1927225"/>
                      <a:gd name="connsiteY8" fmla="*/ 1584325 h 2289175"/>
                      <a:gd name="connsiteX9" fmla="*/ 304800 w 1927225"/>
                      <a:gd name="connsiteY9" fmla="*/ 1504950 h 2289175"/>
                      <a:gd name="connsiteX10" fmla="*/ 225425 w 1927225"/>
                      <a:gd name="connsiteY10" fmla="*/ 1476375 h 2289175"/>
                      <a:gd name="connsiteX11" fmla="*/ 257175 w 1927225"/>
                      <a:gd name="connsiteY11" fmla="*/ 1368425 h 2289175"/>
                      <a:gd name="connsiteX12" fmla="*/ 254000 w 1927225"/>
                      <a:gd name="connsiteY12" fmla="*/ 1241425 h 2289175"/>
                      <a:gd name="connsiteX13" fmla="*/ 304800 w 1927225"/>
                      <a:gd name="connsiteY13" fmla="*/ 1139825 h 2289175"/>
                      <a:gd name="connsiteX14" fmla="*/ 361950 w 1927225"/>
                      <a:gd name="connsiteY14" fmla="*/ 1108075 h 2289175"/>
                      <a:gd name="connsiteX15" fmla="*/ 276225 w 1927225"/>
                      <a:gd name="connsiteY15" fmla="*/ 1101725 h 2289175"/>
                      <a:gd name="connsiteX16" fmla="*/ 241300 w 1927225"/>
                      <a:gd name="connsiteY16" fmla="*/ 1174750 h 2289175"/>
                      <a:gd name="connsiteX17" fmla="*/ 149225 w 1927225"/>
                      <a:gd name="connsiteY17" fmla="*/ 1016000 h 2289175"/>
                      <a:gd name="connsiteX18" fmla="*/ 69850 w 1927225"/>
                      <a:gd name="connsiteY18" fmla="*/ 965200 h 2289175"/>
                      <a:gd name="connsiteX19" fmla="*/ 3175 w 1927225"/>
                      <a:gd name="connsiteY19" fmla="*/ 962025 h 2289175"/>
                      <a:gd name="connsiteX20" fmla="*/ 0 w 1927225"/>
                      <a:gd name="connsiteY20" fmla="*/ 876300 h 2289175"/>
                      <a:gd name="connsiteX21" fmla="*/ 82550 w 1927225"/>
                      <a:gd name="connsiteY21" fmla="*/ 815975 h 2289175"/>
                      <a:gd name="connsiteX22" fmla="*/ 139700 w 1927225"/>
                      <a:gd name="connsiteY22" fmla="*/ 812800 h 2289175"/>
                      <a:gd name="connsiteX23" fmla="*/ 304800 w 1927225"/>
                      <a:gd name="connsiteY23" fmla="*/ 508000 h 2289175"/>
                      <a:gd name="connsiteX24" fmla="*/ 355600 w 1927225"/>
                      <a:gd name="connsiteY24" fmla="*/ 574675 h 2289175"/>
                      <a:gd name="connsiteX25" fmla="*/ 333375 w 1927225"/>
                      <a:gd name="connsiteY25" fmla="*/ 469900 h 2289175"/>
                      <a:gd name="connsiteX26" fmla="*/ 463550 w 1927225"/>
                      <a:gd name="connsiteY26" fmla="*/ 479425 h 2289175"/>
                      <a:gd name="connsiteX27" fmla="*/ 546100 w 1927225"/>
                      <a:gd name="connsiteY27" fmla="*/ 530225 h 2289175"/>
                      <a:gd name="connsiteX28" fmla="*/ 511175 w 1927225"/>
                      <a:gd name="connsiteY28" fmla="*/ 419100 h 2289175"/>
                      <a:gd name="connsiteX29" fmla="*/ 606425 w 1927225"/>
                      <a:gd name="connsiteY29" fmla="*/ 511175 h 2289175"/>
                      <a:gd name="connsiteX30" fmla="*/ 641350 w 1927225"/>
                      <a:gd name="connsiteY30" fmla="*/ 381000 h 2289175"/>
                      <a:gd name="connsiteX31" fmla="*/ 704850 w 1927225"/>
                      <a:gd name="connsiteY31" fmla="*/ 314325 h 2289175"/>
                      <a:gd name="connsiteX32" fmla="*/ 749300 w 1927225"/>
                      <a:gd name="connsiteY32" fmla="*/ 336550 h 2289175"/>
                      <a:gd name="connsiteX33" fmla="*/ 736600 w 1927225"/>
                      <a:gd name="connsiteY33" fmla="*/ 377825 h 2289175"/>
                      <a:gd name="connsiteX34" fmla="*/ 765175 w 1927225"/>
                      <a:gd name="connsiteY34" fmla="*/ 377825 h 2289175"/>
                      <a:gd name="connsiteX35" fmla="*/ 777875 w 1927225"/>
                      <a:gd name="connsiteY35" fmla="*/ 279400 h 2289175"/>
                      <a:gd name="connsiteX36" fmla="*/ 854075 w 1927225"/>
                      <a:gd name="connsiteY36" fmla="*/ 254000 h 2289175"/>
                      <a:gd name="connsiteX37" fmla="*/ 882650 w 1927225"/>
                      <a:gd name="connsiteY37" fmla="*/ 269875 h 2289175"/>
                      <a:gd name="connsiteX38" fmla="*/ 914400 w 1927225"/>
                      <a:gd name="connsiteY38" fmla="*/ 238125 h 2289175"/>
                      <a:gd name="connsiteX39" fmla="*/ 942975 w 1927225"/>
                      <a:gd name="connsiteY39" fmla="*/ 314325 h 2289175"/>
                      <a:gd name="connsiteX40" fmla="*/ 1003300 w 1927225"/>
                      <a:gd name="connsiteY40" fmla="*/ 136525 h 2289175"/>
                      <a:gd name="connsiteX41" fmla="*/ 1136650 w 1927225"/>
                      <a:gd name="connsiteY41" fmla="*/ 60325 h 2289175"/>
                      <a:gd name="connsiteX42" fmla="*/ 1171575 w 1927225"/>
                      <a:gd name="connsiteY42" fmla="*/ 98425 h 2289175"/>
                      <a:gd name="connsiteX43" fmla="*/ 1247775 w 1927225"/>
                      <a:gd name="connsiteY43" fmla="*/ 19050 h 2289175"/>
                      <a:gd name="connsiteX44" fmla="*/ 1323975 w 1927225"/>
                      <a:gd name="connsiteY44" fmla="*/ 31750 h 2289175"/>
                      <a:gd name="connsiteX45" fmla="*/ 1368425 w 1927225"/>
                      <a:gd name="connsiteY45" fmla="*/ 0 h 2289175"/>
                      <a:gd name="connsiteX46" fmla="*/ 1441450 w 1927225"/>
                      <a:gd name="connsiteY46" fmla="*/ 3175 h 2289175"/>
                      <a:gd name="connsiteX47" fmla="*/ 1552575 w 1927225"/>
                      <a:gd name="connsiteY47" fmla="*/ 111125 h 2289175"/>
                      <a:gd name="connsiteX48" fmla="*/ 1543050 w 1927225"/>
                      <a:gd name="connsiteY48" fmla="*/ 57150 h 2289175"/>
                      <a:gd name="connsiteX49" fmla="*/ 1704975 w 1927225"/>
                      <a:gd name="connsiteY49" fmla="*/ 104775 h 2289175"/>
                      <a:gd name="connsiteX50" fmla="*/ 1793875 w 1927225"/>
                      <a:gd name="connsiteY50" fmla="*/ 50800 h 2289175"/>
                      <a:gd name="connsiteX51" fmla="*/ 1844675 w 1927225"/>
                      <a:gd name="connsiteY51" fmla="*/ 120650 h 2289175"/>
                      <a:gd name="connsiteX52" fmla="*/ 1885950 w 1927225"/>
                      <a:gd name="connsiteY52" fmla="*/ 111125 h 2289175"/>
                      <a:gd name="connsiteX53" fmla="*/ 1927225 w 1927225"/>
                      <a:gd name="connsiteY53" fmla="*/ 168275 h 2289175"/>
                      <a:gd name="connsiteX54" fmla="*/ 1866900 w 1927225"/>
                      <a:gd name="connsiteY54" fmla="*/ 355600 h 2289175"/>
                      <a:gd name="connsiteX55" fmla="*/ 1917700 w 1927225"/>
                      <a:gd name="connsiteY55" fmla="*/ 358775 h 2289175"/>
                      <a:gd name="connsiteX56" fmla="*/ 1831975 w 1927225"/>
                      <a:gd name="connsiteY56" fmla="*/ 498475 h 2289175"/>
                      <a:gd name="connsiteX57" fmla="*/ 1876425 w 1927225"/>
                      <a:gd name="connsiteY57" fmla="*/ 523875 h 2289175"/>
                      <a:gd name="connsiteX58" fmla="*/ 1787525 w 1927225"/>
                      <a:gd name="connsiteY58" fmla="*/ 555625 h 2289175"/>
                      <a:gd name="connsiteX59" fmla="*/ 1781175 w 1927225"/>
                      <a:gd name="connsiteY59" fmla="*/ 587375 h 2289175"/>
                      <a:gd name="connsiteX60" fmla="*/ 1530350 w 1927225"/>
                      <a:gd name="connsiteY60" fmla="*/ 584200 h 2289175"/>
                      <a:gd name="connsiteX61" fmla="*/ 1463675 w 1927225"/>
                      <a:gd name="connsiteY61" fmla="*/ 625475 h 2289175"/>
                      <a:gd name="connsiteX62" fmla="*/ 1416050 w 1927225"/>
                      <a:gd name="connsiteY62" fmla="*/ 615950 h 2289175"/>
                      <a:gd name="connsiteX63" fmla="*/ 1384300 w 1927225"/>
                      <a:gd name="connsiteY63" fmla="*/ 685800 h 2289175"/>
                      <a:gd name="connsiteX64" fmla="*/ 1390650 w 1927225"/>
                      <a:gd name="connsiteY64" fmla="*/ 720725 h 2289175"/>
                      <a:gd name="connsiteX65" fmla="*/ 1327150 w 1927225"/>
                      <a:gd name="connsiteY65" fmla="*/ 723900 h 2289175"/>
                      <a:gd name="connsiteX66" fmla="*/ 1260475 w 1927225"/>
                      <a:gd name="connsiteY66" fmla="*/ 793750 h 2289175"/>
                      <a:gd name="connsiteX67" fmla="*/ 1314450 w 1927225"/>
                      <a:gd name="connsiteY67" fmla="*/ 806450 h 2289175"/>
                      <a:gd name="connsiteX68" fmla="*/ 1406525 w 1927225"/>
                      <a:gd name="connsiteY68" fmla="*/ 882650 h 2289175"/>
                      <a:gd name="connsiteX69" fmla="*/ 1485900 w 1927225"/>
                      <a:gd name="connsiteY69" fmla="*/ 885825 h 2289175"/>
                      <a:gd name="connsiteX70" fmla="*/ 1485900 w 1927225"/>
                      <a:gd name="connsiteY70" fmla="*/ 917575 h 2289175"/>
                      <a:gd name="connsiteX71" fmla="*/ 1381125 w 1927225"/>
                      <a:gd name="connsiteY71" fmla="*/ 911225 h 2289175"/>
                      <a:gd name="connsiteX72" fmla="*/ 1349375 w 1927225"/>
                      <a:gd name="connsiteY72" fmla="*/ 942975 h 2289175"/>
                      <a:gd name="connsiteX73" fmla="*/ 1247775 w 1927225"/>
                      <a:gd name="connsiteY73" fmla="*/ 882650 h 2289175"/>
                      <a:gd name="connsiteX74" fmla="*/ 1073150 w 1927225"/>
                      <a:gd name="connsiteY74" fmla="*/ 876300 h 2289175"/>
                      <a:gd name="connsiteX75" fmla="*/ 1079500 w 1927225"/>
                      <a:gd name="connsiteY75" fmla="*/ 968375 h 2289175"/>
                      <a:gd name="connsiteX76" fmla="*/ 1133475 w 1927225"/>
                      <a:gd name="connsiteY76" fmla="*/ 1009650 h 2289175"/>
                      <a:gd name="connsiteX77" fmla="*/ 1222375 w 1927225"/>
                      <a:gd name="connsiteY77" fmla="*/ 1009650 h 2289175"/>
                      <a:gd name="connsiteX78" fmla="*/ 1273175 w 1927225"/>
                      <a:gd name="connsiteY78" fmla="*/ 1076325 h 2289175"/>
                      <a:gd name="connsiteX79" fmla="*/ 1301750 w 1927225"/>
                      <a:gd name="connsiteY79" fmla="*/ 1139825 h 2289175"/>
                      <a:gd name="connsiteX80" fmla="*/ 1374775 w 1927225"/>
                      <a:gd name="connsiteY80" fmla="*/ 1276350 h 2289175"/>
                      <a:gd name="connsiteX81" fmla="*/ 1416050 w 1927225"/>
                      <a:gd name="connsiteY81" fmla="*/ 1308100 h 2289175"/>
                      <a:gd name="connsiteX82" fmla="*/ 1390650 w 1927225"/>
                      <a:gd name="connsiteY82" fmla="*/ 1425575 h 2289175"/>
                      <a:gd name="connsiteX83" fmla="*/ 1485900 w 1927225"/>
                      <a:gd name="connsiteY83" fmla="*/ 1406525 h 2289175"/>
                      <a:gd name="connsiteX84" fmla="*/ 1581150 w 1927225"/>
                      <a:gd name="connsiteY84" fmla="*/ 1533525 h 2289175"/>
                      <a:gd name="connsiteX85" fmla="*/ 1746250 w 1927225"/>
                      <a:gd name="connsiteY85" fmla="*/ 1536700 h 2289175"/>
                      <a:gd name="connsiteX86" fmla="*/ 1838325 w 1927225"/>
                      <a:gd name="connsiteY86" fmla="*/ 1574800 h 2289175"/>
                      <a:gd name="connsiteX87" fmla="*/ 1828800 w 1927225"/>
                      <a:gd name="connsiteY87" fmla="*/ 1609725 h 2289175"/>
                      <a:gd name="connsiteX88" fmla="*/ 1781175 w 1927225"/>
                      <a:gd name="connsiteY88" fmla="*/ 1577975 h 2289175"/>
                      <a:gd name="connsiteX89" fmla="*/ 1819275 w 1927225"/>
                      <a:gd name="connsiteY89" fmla="*/ 1638300 h 2289175"/>
                      <a:gd name="connsiteX90" fmla="*/ 1730375 w 1927225"/>
                      <a:gd name="connsiteY90" fmla="*/ 1797050 h 2289175"/>
                      <a:gd name="connsiteX91" fmla="*/ 1771650 w 1927225"/>
                      <a:gd name="connsiteY91" fmla="*/ 1863725 h 2289175"/>
                      <a:gd name="connsiteX92" fmla="*/ 1752600 w 1927225"/>
                      <a:gd name="connsiteY92" fmla="*/ 1920875 h 2289175"/>
                      <a:gd name="connsiteX93" fmla="*/ 1787525 w 1927225"/>
                      <a:gd name="connsiteY93" fmla="*/ 1962150 h 2289175"/>
                      <a:gd name="connsiteX94" fmla="*/ 1778000 w 1927225"/>
                      <a:gd name="connsiteY94" fmla="*/ 2025650 h 2289175"/>
                      <a:gd name="connsiteX95" fmla="*/ 1806575 w 1927225"/>
                      <a:gd name="connsiteY95" fmla="*/ 2025650 h 2289175"/>
                      <a:gd name="connsiteX96" fmla="*/ 1854200 w 1927225"/>
                      <a:gd name="connsiteY96" fmla="*/ 2089150 h 2289175"/>
                      <a:gd name="connsiteX97" fmla="*/ 1863725 w 1927225"/>
                      <a:gd name="connsiteY97" fmla="*/ 2190750 h 2289175"/>
                      <a:gd name="connsiteX98" fmla="*/ 1908175 w 1927225"/>
                      <a:gd name="connsiteY98" fmla="*/ 2212975 h 2289175"/>
                      <a:gd name="connsiteX99" fmla="*/ 1870075 w 1927225"/>
                      <a:gd name="connsiteY99" fmla="*/ 2289175 h 22891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</a:cxnLst>
                    <a:rect l="l" t="t" r="r" b="b"/>
                    <a:pathLst>
                      <a:path w="1927225" h="2289175">
                        <a:moveTo>
                          <a:pt x="1870075" y="2289175"/>
                        </a:moveTo>
                        <a:lnTo>
                          <a:pt x="828675" y="2289175"/>
                        </a:lnTo>
                        <a:lnTo>
                          <a:pt x="739775" y="2168525"/>
                        </a:lnTo>
                        <a:lnTo>
                          <a:pt x="758825" y="2120900"/>
                        </a:lnTo>
                        <a:lnTo>
                          <a:pt x="555625" y="1873250"/>
                        </a:lnTo>
                        <a:lnTo>
                          <a:pt x="514350" y="1889125"/>
                        </a:lnTo>
                        <a:lnTo>
                          <a:pt x="422275" y="1711325"/>
                        </a:lnTo>
                        <a:lnTo>
                          <a:pt x="352425" y="1619250"/>
                        </a:lnTo>
                        <a:lnTo>
                          <a:pt x="301625" y="1584325"/>
                        </a:lnTo>
                        <a:lnTo>
                          <a:pt x="304800" y="1504950"/>
                        </a:lnTo>
                        <a:lnTo>
                          <a:pt x="225425" y="1476375"/>
                        </a:lnTo>
                        <a:lnTo>
                          <a:pt x="257175" y="1368425"/>
                        </a:lnTo>
                        <a:cubicBezTo>
                          <a:pt x="256117" y="1326092"/>
                          <a:pt x="255058" y="1283758"/>
                          <a:pt x="254000" y="1241425"/>
                        </a:cubicBezTo>
                        <a:lnTo>
                          <a:pt x="304800" y="1139825"/>
                        </a:lnTo>
                        <a:lnTo>
                          <a:pt x="361950" y="1108075"/>
                        </a:lnTo>
                        <a:lnTo>
                          <a:pt x="276225" y="1101725"/>
                        </a:lnTo>
                        <a:lnTo>
                          <a:pt x="241300" y="1174750"/>
                        </a:lnTo>
                        <a:lnTo>
                          <a:pt x="149225" y="1016000"/>
                        </a:lnTo>
                        <a:lnTo>
                          <a:pt x="69850" y="965200"/>
                        </a:lnTo>
                        <a:lnTo>
                          <a:pt x="3175" y="962025"/>
                        </a:lnTo>
                        <a:lnTo>
                          <a:pt x="0" y="876300"/>
                        </a:lnTo>
                        <a:lnTo>
                          <a:pt x="82550" y="815975"/>
                        </a:lnTo>
                        <a:lnTo>
                          <a:pt x="139700" y="812800"/>
                        </a:lnTo>
                        <a:lnTo>
                          <a:pt x="304800" y="508000"/>
                        </a:lnTo>
                        <a:lnTo>
                          <a:pt x="355600" y="574675"/>
                        </a:lnTo>
                        <a:lnTo>
                          <a:pt x="333375" y="469900"/>
                        </a:lnTo>
                        <a:lnTo>
                          <a:pt x="463550" y="479425"/>
                        </a:lnTo>
                        <a:lnTo>
                          <a:pt x="546100" y="530225"/>
                        </a:lnTo>
                        <a:lnTo>
                          <a:pt x="511175" y="419100"/>
                        </a:lnTo>
                        <a:lnTo>
                          <a:pt x="606425" y="511175"/>
                        </a:lnTo>
                        <a:lnTo>
                          <a:pt x="641350" y="381000"/>
                        </a:lnTo>
                        <a:lnTo>
                          <a:pt x="704850" y="314325"/>
                        </a:lnTo>
                        <a:lnTo>
                          <a:pt x="749300" y="336550"/>
                        </a:lnTo>
                        <a:lnTo>
                          <a:pt x="736600" y="377825"/>
                        </a:lnTo>
                        <a:lnTo>
                          <a:pt x="765175" y="377825"/>
                        </a:lnTo>
                        <a:lnTo>
                          <a:pt x="777875" y="279400"/>
                        </a:lnTo>
                        <a:lnTo>
                          <a:pt x="854075" y="254000"/>
                        </a:lnTo>
                        <a:lnTo>
                          <a:pt x="882650" y="269875"/>
                        </a:lnTo>
                        <a:lnTo>
                          <a:pt x="914400" y="238125"/>
                        </a:lnTo>
                        <a:lnTo>
                          <a:pt x="942975" y="314325"/>
                        </a:lnTo>
                        <a:lnTo>
                          <a:pt x="1003300" y="136525"/>
                        </a:lnTo>
                        <a:lnTo>
                          <a:pt x="1136650" y="60325"/>
                        </a:lnTo>
                        <a:lnTo>
                          <a:pt x="1171575" y="98425"/>
                        </a:lnTo>
                        <a:lnTo>
                          <a:pt x="1247775" y="19050"/>
                        </a:lnTo>
                        <a:lnTo>
                          <a:pt x="1323975" y="31750"/>
                        </a:lnTo>
                        <a:lnTo>
                          <a:pt x="1368425" y="0"/>
                        </a:lnTo>
                        <a:lnTo>
                          <a:pt x="1441450" y="3175"/>
                        </a:lnTo>
                        <a:lnTo>
                          <a:pt x="1552575" y="111125"/>
                        </a:lnTo>
                        <a:lnTo>
                          <a:pt x="1543050" y="57150"/>
                        </a:lnTo>
                        <a:lnTo>
                          <a:pt x="1704975" y="104775"/>
                        </a:lnTo>
                        <a:lnTo>
                          <a:pt x="1793875" y="50800"/>
                        </a:lnTo>
                        <a:lnTo>
                          <a:pt x="1844675" y="120650"/>
                        </a:lnTo>
                        <a:lnTo>
                          <a:pt x="1885950" y="111125"/>
                        </a:lnTo>
                        <a:lnTo>
                          <a:pt x="1927225" y="168275"/>
                        </a:lnTo>
                        <a:lnTo>
                          <a:pt x="1866900" y="355600"/>
                        </a:lnTo>
                        <a:lnTo>
                          <a:pt x="1917700" y="358775"/>
                        </a:lnTo>
                        <a:lnTo>
                          <a:pt x="1831975" y="498475"/>
                        </a:lnTo>
                        <a:lnTo>
                          <a:pt x="1876425" y="523875"/>
                        </a:lnTo>
                        <a:lnTo>
                          <a:pt x="1787525" y="555625"/>
                        </a:lnTo>
                        <a:lnTo>
                          <a:pt x="1781175" y="587375"/>
                        </a:lnTo>
                        <a:lnTo>
                          <a:pt x="1530350" y="584200"/>
                        </a:lnTo>
                        <a:lnTo>
                          <a:pt x="1463675" y="625475"/>
                        </a:lnTo>
                        <a:lnTo>
                          <a:pt x="1416050" y="615950"/>
                        </a:lnTo>
                        <a:lnTo>
                          <a:pt x="1384300" y="685800"/>
                        </a:lnTo>
                        <a:lnTo>
                          <a:pt x="1390650" y="720725"/>
                        </a:lnTo>
                        <a:lnTo>
                          <a:pt x="1327150" y="723900"/>
                        </a:lnTo>
                        <a:lnTo>
                          <a:pt x="1260475" y="793750"/>
                        </a:lnTo>
                        <a:lnTo>
                          <a:pt x="1314450" y="806450"/>
                        </a:lnTo>
                        <a:lnTo>
                          <a:pt x="1406525" y="882650"/>
                        </a:lnTo>
                        <a:lnTo>
                          <a:pt x="1485900" y="885825"/>
                        </a:lnTo>
                        <a:lnTo>
                          <a:pt x="1485900" y="917575"/>
                        </a:lnTo>
                        <a:lnTo>
                          <a:pt x="1381125" y="911225"/>
                        </a:lnTo>
                        <a:lnTo>
                          <a:pt x="1349375" y="942975"/>
                        </a:lnTo>
                        <a:lnTo>
                          <a:pt x="1247775" y="882650"/>
                        </a:lnTo>
                        <a:lnTo>
                          <a:pt x="1073150" y="876300"/>
                        </a:lnTo>
                        <a:lnTo>
                          <a:pt x="1079500" y="968375"/>
                        </a:lnTo>
                        <a:lnTo>
                          <a:pt x="1133475" y="1009650"/>
                        </a:lnTo>
                        <a:lnTo>
                          <a:pt x="1222375" y="1009650"/>
                        </a:lnTo>
                        <a:lnTo>
                          <a:pt x="1273175" y="1076325"/>
                        </a:lnTo>
                        <a:lnTo>
                          <a:pt x="1301750" y="1139825"/>
                        </a:lnTo>
                        <a:lnTo>
                          <a:pt x="1374775" y="1276350"/>
                        </a:lnTo>
                        <a:lnTo>
                          <a:pt x="1416050" y="1308100"/>
                        </a:lnTo>
                        <a:lnTo>
                          <a:pt x="1390650" y="1425575"/>
                        </a:lnTo>
                        <a:lnTo>
                          <a:pt x="1485900" y="1406525"/>
                        </a:lnTo>
                        <a:lnTo>
                          <a:pt x="1581150" y="1533525"/>
                        </a:lnTo>
                        <a:lnTo>
                          <a:pt x="1746250" y="1536700"/>
                        </a:lnTo>
                        <a:lnTo>
                          <a:pt x="1838325" y="1574800"/>
                        </a:lnTo>
                        <a:lnTo>
                          <a:pt x="1828800" y="1609725"/>
                        </a:lnTo>
                        <a:lnTo>
                          <a:pt x="1781175" y="1577975"/>
                        </a:lnTo>
                        <a:lnTo>
                          <a:pt x="1819275" y="1638300"/>
                        </a:lnTo>
                        <a:lnTo>
                          <a:pt x="1730375" y="1797050"/>
                        </a:lnTo>
                        <a:lnTo>
                          <a:pt x="1771650" y="1863725"/>
                        </a:lnTo>
                        <a:lnTo>
                          <a:pt x="1752600" y="1920875"/>
                        </a:lnTo>
                        <a:lnTo>
                          <a:pt x="1787525" y="1962150"/>
                        </a:lnTo>
                        <a:lnTo>
                          <a:pt x="1778000" y="2025650"/>
                        </a:lnTo>
                        <a:lnTo>
                          <a:pt x="1806575" y="2025650"/>
                        </a:lnTo>
                        <a:lnTo>
                          <a:pt x="1854200" y="2089150"/>
                        </a:lnTo>
                        <a:lnTo>
                          <a:pt x="1863725" y="2190750"/>
                        </a:lnTo>
                        <a:lnTo>
                          <a:pt x="1908175" y="2212975"/>
                        </a:lnTo>
                        <a:lnTo>
                          <a:pt x="1870075" y="2289175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21" name="Freihandform 12">
                    <a:extLst>
                      <a:ext uri="{FF2B5EF4-FFF2-40B4-BE49-F238E27FC236}">
                        <a16:creationId xmlns:a16="http://schemas.microsoft.com/office/drawing/2014/main" xmlns="" id="{39281E66-BA9B-4550-9FC2-D9C9A439A604}"/>
                      </a:ext>
                    </a:extLst>
                  </p:cNvPr>
                  <p:cNvSpPr/>
                  <p:nvPr/>
                </p:nvSpPr>
                <p:spPr>
                  <a:xfrm>
                    <a:off x="2146475" y="4373036"/>
                    <a:ext cx="776301" cy="318081"/>
                  </a:xfrm>
                  <a:custGeom>
                    <a:avLst/>
                    <a:gdLst>
                      <a:gd name="connsiteX0" fmla="*/ 0 w 1076325"/>
                      <a:gd name="connsiteY0" fmla="*/ 215900 h 409575"/>
                      <a:gd name="connsiteX1" fmla="*/ 149225 w 1076325"/>
                      <a:gd name="connsiteY1" fmla="*/ 85725 h 409575"/>
                      <a:gd name="connsiteX2" fmla="*/ 317500 w 1076325"/>
                      <a:gd name="connsiteY2" fmla="*/ 22225 h 409575"/>
                      <a:gd name="connsiteX3" fmla="*/ 504825 w 1076325"/>
                      <a:gd name="connsiteY3" fmla="*/ 0 h 409575"/>
                      <a:gd name="connsiteX4" fmla="*/ 714375 w 1076325"/>
                      <a:gd name="connsiteY4" fmla="*/ 107950 h 409575"/>
                      <a:gd name="connsiteX5" fmla="*/ 806450 w 1076325"/>
                      <a:gd name="connsiteY5" fmla="*/ 254000 h 409575"/>
                      <a:gd name="connsiteX6" fmla="*/ 850900 w 1076325"/>
                      <a:gd name="connsiteY6" fmla="*/ 349250 h 409575"/>
                      <a:gd name="connsiteX7" fmla="*/ 927100 w 1076325"/>
                      <a:gd name="connsiteY7" fmla="*/ 409575 h 409575"/>
                      <a:gd name="connsiteX8" fmla="*/ 1076325 w 1076325"/>
                      <a:gd name="connsiteY8" fmla="*/ 377825 h 409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076325" h="409575">
                        <a:moveTo>
                          <a:pt x="0" y="215900"/>
                        </a:moveTo>
                        <a:lnTo>
                          <a:pt x="149225" y="85725"/>
                        </a:lnTo>
                        <a:lnTo>
                          <a:pt x="317500" y="22225"/>
                        </a:lnTo>
                        <a:lnTo>
                          <a:pt x="504825" y="0"/>
                        </a:lnTo>
                        <a:lnTo>
                          <a:pt x="714375" y="107950"/>
                        </a:lnTo>
                        <a:lnTo>
                          <a:pt x="806450" y="254000"/>
                        </a:lnTo>
                        <a:lnTo>
                          <a:pt x="850900" y="349250"/>
                        </a:lnTo>
                        <a:lnTo>
                          <a:pt x="927100" y="409575"/>
                        </a:lnTo>
                        <a:lnTo>
                          <a:pt x="1076325" y="37782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22" name="Freihandform 14">
                    <a:extLst>
                      <a:ext uri="{FF2B5EF4-FFF2-40B4-BE49-F238E27FC236}">
                        <a16:creationId xmlns:a16="http://schemas.microsoft.com/office/drawing/2014/main" xmlns="" id="{65D35C9E-4BB3-41E0-B3FB-CC958BB31ACD}"/>
                      </a:ext>
                    </a:extLst>
                  </p:cNvPr>
                  <p:cNvSpPr/>
                  <p:nvPr/>
                </p:nvSpPr>
                <p:spPr>
                  <a:xfrm>
                    <a:off x="2925065" y="3453313"/>
                    <a:ext cx="567913" cy="1213144"/>
                  </a:xfrm>
                  <a:custGeom>
                    <a:avLst/>
                    <a:gdLst>
                      <a:gd name="connsiteX0" fmla="*/ 787400 w 787400"/>
                      <a:gd name="connsiteY0" fmla="*/ 0 h 1562100"/>
                      <a:gd name="connsiteX1" fmla="*/ 41275 w 787400"/>
                      <a:gd name="connsiteY1" fmla="*/ 203200 h 1562100"/>
                      <a:gd name="connsiteX2" fmla="*/ 0 w 787400"/>
                      <a:gd name="connsiteY2" fmla="*/ 238125 h 1562100"/>
                      <a:gd name="connsiteX3" fmla="*/ 3175 w 787400"/>
                      <a:gd name="connsiteY3" fmla="*/ 1562100 h 15621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87400" h="1562100">
                        <a:moveTo>
                          <a:pt x="787400" y="0"/>
                        </a:moveTo>
                        <a:lnTo>
                          <a:pt x="41275" y="203200"/>
                        </a:lnTo>
                        <a:lnTo>
                          <a:pt x="0" y="238125"/>
                        </a:lnTo>
                        <a:cubicBezTo>
                          <a:pt x="1058" y="679450"/>
                          <a:pt x="2117" y="1120775"/>
                          <a:pt x="3175" y="1562100"/>
                        </a:cubicBez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23" name="Freihandform 15">
                    <a:extLst>
                      <a:ext uri="{FF2B5EF4-FFF2-40B4-BE49-F238E27FC236}">
                        <a16:creationId xmlns:a16="http://schemas.microsoft.com/office/drawing/2014/main" xmlns="" id="{8C946E67-F50B-45E8-A358-4C0048F6BFA9}"/>
                      </a:ext>
                    </a:extLst>
                  </p:cNvPr>
                  <p:cNvSpPr/>
                  <p:nvPr/>
                </p:nvSpPr>
                <p:spPr>
                  <a:xfrm>
                    <a:off x="3628086" y="3458246"/>
                    <a:ext cx="2619726" cy="1422732"/>
                  </a:xfrm>
                  <a:custGeom>
                    <a:avLst/>
                    <a:gdLst>
                      <a:gd name="connsiteX0" fmla="*/ 0 w 3571875"/>
                      <a:gd name="connsiteY0" fmla="*/ 0 h 1831975"/>
                      <a:gd name="connsiteX1" fmla="*/ 47625 w 3571875"/>
                      <a:gd name="connsiteY1" fmla="*/ 3175 h 1831975"/>
                      <a:gd name="connsiteX2" fmla="*/ 587375 w 3571875"/>
                      <a:gd name="connsiteY2" fmla="*/ 485775 h 1831975"/>
                      <a:gd name="connsiteX3" fmla="*/ 854075 w 3571875"/>
                      <a:gd name="connsiteY3" fmla="*/ 765175 h 1831975"/>
                      <a:gd name="connsiteX4" fmla="*/ 1289050 w 3571875"/>
                      <a:gd name="connsiteY4" fmla="*/ 692150 h 1831975"/>
                      <a:gd name="connsiteX5" fmla="*/ 1628775 w 3571875"/>
                      <a:gd name="connsiteY5" fmla="*/ 730250 h 1831975"/>
                      <a:gd name="connsiteX6" fmla="*/ 1739900 w 3571875"/>
                      <a:gd name="connsiteY6" fmla="*/ 673100 h 1831975"/>
                      <a:gd name="connsiteX7" fmla="*/ 1809750 w 3571875"/>
                      <a:gd name="connsiteY7" fmla="*/ 660400 h 1831975"/>
                      <a:gd name="connsiteX8" fmla="*/ 1854200 w 3571875"/>
                      <a:gd name="connsiteY8" fmla="*/ 746125 h 1831975"/>
                      <a:gd name="connsiteX9" fmla="*/ 1974850 w 3571875"/>
                      <a:gd name="connsiteY9" fmla="*/ 844550 h 1831975"/>
                      <a:gd name="connsiteX10" fmla="*/ 2025650 w 3571875"/>
                      <a:gd name="connsiteY10" fmla="*/ 1000125 h 1831975"/>
                      <a:gd name="connsiteX11" fmla="*/ 2105025 w 3571875"/>
                      <a:gd name="connsiteY11" fmla="*/ 962025 h 1831975"/>
                      <a:gd name="connsiteX12" fmla="*/ 2111375 w 3571875"/>
                      <a:gd name="connsiteY12" fmla="*/ 1193800 h 1831975"/>
                      <a:gd name="connsiteX13" fmla="*/ 2079625 w 3571875"/>
                      <a:gd name="connsiteY13" fmla="*/ 1181100 h 1831975"/>
                      <a:gd name="connsiteX14" fmla="*/ 2082800 w 3571875"/>
                      <a:gd name="connsiteY14" fmla="*/ 1346200 h 1831975"/>
                      <a:gd name="connsiteX15" fmla="*/ 2232025 w 3571875"/>
                      <a:gd name="connsiteY15" fmla="*/ 1358900 h 1831975"/>
                      <a:gd name="connsiteX16" fmla="*/ 2257425 w 3571875"/>
                      <a:gd name="connsiteY16" fmla="*/ 1587500 h 1831975"/>
                      <a:gd name="connsiteX17" fmla="*/ 2651125 w 3571875"/>
                      <a:gd name="connsiteY17" fmla="*/ 1616075 h 1831975"/>
                      <a:gd name="connsiteX18" fmla="*/ 2720975 w 3571875"/>
                      <a:gd name="connsiteY18" fmla="*/ 1657350 h 1831975"/>
                      <a:gd name="connsiteX19" fmla="*/ 2708275 w 3571875"/>
                      <a:gd name="connsiteY19" fmla="*/ 1755775 h 1831975"/>
                      <a:gd name="connsiteX20" fmla="*/ 2781300 w 3571875"/>
                      <a:gd name="connsiteY20" fmla="*/ 1816100 h 1831975"/>
                      <a:gd name="connsiteX21" fmla="*/ 2892425 w 3571875"/>
                      <a:gd name="connsiteY21" fmla="*/ 1831975 h 1831975"/>
                      <a:gd name="connsiteX22" fmla="*/ 2851150 w 3571875"/>
                      <a:gd name="connsiteY22" fmla="*/ 1720850 h 1831975"/>
                      <a:gd name="connsiteX23" fmla="*/ 2917825 w 3571875"/>
                      <a:gd name="connsiteY23" fmla="*/ 1679575 h 1831975"/>
                      <a:gd name="connsiteX24" fmla="*/ 2924175 w 3571875"/>
                      <a:gd name="connsiteY24" fmla="*/ 1635125 h 1831975"/>
                      <a:gd name="connsiteX25" fmla="*/ 3054350 w 3571875"/>
                      <a:gd name="connsiteY25" fmla="*/ 1501775 h 1831975"/>
                      <a:gd name="connsiteX26" fmla="*/ 3121025 w 3571875"/>
                      <a:gd name="connsiteY26" fmla="*/ 1520825 h 1831975"/>
                      <a:gd name="connsiteX27" fmla="*/ 3127375 w 3571875"/>
                      <a:gd name="connsiteY27" fmla="*/ 1485900 h 1831975"/>
                      <a:gd name="connsiteX28" fmla="*/ 3232150 w 3571875"/>
                      <a:gd name="connsiteY28" fmla="*/ 1406525 h 1831975"/>
                      <a:gd name="connsiteX29" fmla="*/ 3270250 w 3571875"/>
                      <a:gd name="connsiteY29" fmla="*/ 1422400 h 1831975"/>
                      <a:gd name="connsiteX30" fmla="*/ 3381375 w 3571875"/>
                      <a:gd name="connsiteY30" fmla="*/ 1320800 h 1831975"/>
                      <a:gd name="connsiteX31" fmla="*/ 3419475 w 3571875"/>
                      <a:gd name="connsiteY31" fmla="*/ 1260475 h 1831975"/>
                      <a:gd name="connsiteX32" fmla="*/ 3476625 w 3571875"/>
                      <a:gd name="connsiteY32" fmla="*/ 1311275 h 1831975"/>
                      <a:gd name="connsiteX33" fmla="*/ 3571875 w 3571875"/>
                      <a:gd name="connsiteY33" fmla="*/ 1225550 h 1831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</a:cxnLst>
                    <a:rect l="l" t="t" r="r" b="b"/>
                    <a:pathLst>
                      <a:path w="3571875" h="1831975">
                        <a:moveTo>
                          <a:pt x="0" y="0"/>
                        </a:moveTo>
                        <a:lnTo>
                          <a:pt x="47625" y="3175"/>
                        </a:lnTo>
                        <a:lnTo>
                          <a:pt x="587375" y="485775"/>
                        </a:lnTo>
                        <a:lnTo>
                          <a:pt x="854075" y="765175"/>
                        </a:lnTo>
                        <a:lnTo>
                          <a:pt x="1289050" y="692150"/>
                        </a:lnTo>
                        <a:lnTo>
                          <a:pt x="1628775" y="730250"/>
                        </a:lnTo>
                        <a:lnTo>
                          <a:pt x="1739900" y="673100"/>
                        </a:lnTo>
                        <a:lnTo>
                          <a:pt x="1809750" y="660400"/>
                        </a:lnTo>
                        <a:lnTo>
                          <a:pt x="1854200" y="746125"/>
                        </a:lnTo>
                        <a:lnTo>
                          <a:pt x="1974850" y="844550"/>
                        </a:lnTo>
                        <a:lnTo>
                          <a:pt x="2025650" y="1000125"/>
                        </a:lnTo>
                        <a:lnTo>
                          <a:pt x="2105025" y="962025"/>
                        </a:lnTo>
                        <a:lnTo>
                          <a:pt x="2111375" y="1193800"/>
                        </a:lnTo>
                        <a:lnTo>
                          <a:pt x="2079625" y="1181100"/>
                        </a:lnTo>
                        <a:cubicBezTo>
                          <a:pt x="2080683" y="1236133"/>
                          <a:pt x="2081742" y="1291167"/>
                          <a:pt x="2082800" y="1346200"/>
                        </a:cubicBezTo>
                        <a:lnTo>
                          <a:pt x="2232025" y="1358900"/>
                        </a:lnTo>
                        <a:lnTo>
                          <a:pt x="2257425" y="1587500"/>
                        </a:lnTo>
                        <a:lnTo>
                          <a:pt x="2651125" y="1616075"/>
                        </a:lnTo>
                        <a:lnTo>
                          <a:pt x="2720975" y="1657350"/>
                        </a:lnTo>
                        <a:lnTo>
                          <a:pt x="2708275" y="1755775"/>
                        </a:lnTo>
                        <a:lnTo>
                          <a:pt x="2781300" y="1816100"/>
                        </a:lnTo>
                        <a:lnTo>
                          <a:pt x="2892425" y="1831975"/>
                        </a:lnTo>
                        <a:lnTo>
                          <a:pt x="2851150" y="1720850"/>
                        </a:lnTo>
                        <a:lnTo>
                          <a:pt x="2917825" y="1679575"/>
                        </a:lnTo>
                        <a:lnTo>
                          <a:pt x="2924175" y="1635125"/>
                        </a:lnTo>
                        <a:lnTo>
                          <a:pt x="3054350" y="1501775"/>
                        </a:lnTo>
                        <a:lnTo>
                          <a:pt x="3121025" y="1520825"/>
                        </a:lnTo>
                        <a:lnTo>
                          <a:pt x="3127375" y="1485900"/>
                        </a:lnTo>
                        <a:lnTo>
                          <a:pt x="3232150" y="1406525"/>
                        </a:lnTo>
                        <a:lnTo>
                          <a:pt x="3270250" y="1422400"/>
                        </a:lnTo>
                        <a:lnTo>
                          <a:pt x="3381375" y="1320800"/>
                        </a:lnTo>
                        <a:lnTo>
                          <a:pt x="3419475" y="1260475"/>
                        </a:lnTo>
                        <a:lnTo>
                          <a:pt x="3476625" y="1311275"/>
                        </a:lnTo>
                        <a:lnTo>
                          <a:pt x="3571875" y="12255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24" name="Freihandform 22">
                    <a:extLst>
                      <a:ext uri="{FF2B5EF4-FFF2-40B4-BE49-F238E27FC236}">
                        <a16:creationId xmlns:a16="http://schemas.microsoft.com/office/drawing/2014/main" xmlns="" id="{AA294570-D929-4490-BA32-B13D0C9F773F}"/>
                      </a:ext>
                    </a:extLst>
                  </p:cNvPr>
                  <p:cNvSpPr/>
                  <p:nvPr/>
                </p:nvSpPr>
                <p:spPr>
                  <a:xfrm>
                    <a:off x="7408830" y="933328"/>
                    <a:ext cx="2397601" cy="1506568"/>
                  </a:xfrm>
                  <a:custGeom>
                    <a:avLst/>
                    <a:gdLst>
                      <a:gd name="connsiteX0" fmla="*/ 142875 w 3324225"/>
                      <a:gd name="connsiteY0" fmla="*/ 0 h 1939925"/>
                      <a:gd name="connsiteX1" fmla="*/ 139700 w 3324225"/>
                      <a:gd name="connsiteY1" fmla="*/ 88900 h 1939925"/>
                      <a:gd name="connsiteX2" fmla="*/ 85725 w 3324225"/>
                      <a:gd name="connsiteY2" fmla="*/ 117475 h 1939925"/>
                      <a:gd name="connsiteX3" fmla="*/ 0 w 3324225"/>
                      <a:gd name="connsiteY3" fmla="*/ 98425 h 1939925"/>
                      <a:gd name="connsiteX4" fmla="*/ 50800 w 3324225"/>
                      <a:gd name="connsiteY4" fmla="*/ 168275 h 1939925"/>
                      <a:gd name="connsiteX5" fmla="*/ 352425 w 3324225"/>
                      <a:gd name="connsiteY5" fmla="*/ 346075 h 1939925"/>
                      <a:gd name="connsiteX6" fmla="*/ 495300 w 3324225"/>
                      <a:gd name="connsiteY6" fmla="*/ 450850 h 1939925"/>
                      <a:gd name="connsiteX7" fmla="*/ 771525 w 3324225"/>
                      <a:gd name="connsiteY7" fmla="*/ 803275 h 1939925"/>
                      <a:gd name="connsiteX8" fmla="*/ 996950 w 3324225"/>
                      <a:gd name="connsiteY8" fmla="*/ 1143000 h 1939925"/>
                      <a:gd name="connsiteX9" fmla="*/ 1133475 w 3324225"/>
                      <a:gd name="connsiteY9" fmla="*/ 1365250 h 1939925"/>
                      <a:gd name="connsiteX10" fmla="*/ 1184275 w 3324225"/>
                      <a:gd name="connsiteY10" fmla="*/ 1289050 h 1939925"/>
                      <a:gd name="connsiteX11" fmla="*/ 1263650 w 3324225"/>
                      <a:gd name="connsiteY11" fmla="*/ 1282700 h 1939925"/>
                      <a:gd name="connsiteX12" fmla="*/ 1247775 w 3324225"/>
                      <a:gd name="connsiteY12" fmla="*/ 1184275 h 1939925"/>
                      <a:gd name="connsiteX13" fmla="*/ 1301750 w 3324225"/>
                      <a:gd name="connsiteY13" fmla="*/ 1184275 h 1939925"/>
                      <a:gd name="connsiteX14" fmla="*/ 1308100 w 3324225"/>
                      <a:gd name="connsiteY14" fmla="*/ 1155700 h 1939925"/>
                      <a:gd name="connsiteX15" fmla="*/ 1339850 w 3324225"/>
                      <a:gd name="connsiteY15" fmla="*/ 1152525 h 1939925"/>
                      <a:gd name="connsiteX16" fmla="*/ 1450975 w 3324225"/>
                      <a:gd name="connsiteY16" fmla="*/ 1225550 h 1939925"/>
                      <a:gd name="connsiteX17" fmla="*/ 1438275 w 3324225"/>
                      <a:gd name="connsiteY17" fmla="*/ 1285875 h 1939925"/>
                      <a:gd name="connsiteX18" fmla="*/ 1533525 w 3324225"/>
                      <a:gd name="connsiteY18" fmla="*/ 1279525 h 1939925"/>
                      <a:gd name="connsiteX19" fmla="*/ 1558925 w 3324225"/>
                      <a:gd name="connsiteY19" fmla="*/ 1355725 h 1939925"/>
                      <a:gd name="connsiteX20" fmla="*/ 1739900 w 3324225"/>
                      <a:gd name="connsiteY20" fmla="*/ 1336675 h 1939925"/>
                      <a:gd name="connsiteX21" fmla="*/ 1778000 w 3324225"/>
                      <a:gd name="connsiteY21" fmla="*/ 1355725 h 1939925"/>
                      <a:gd name="connsiteX22" fmla="*/ 1854200 w 3324225"/>
                      <a:gd name="connsiteY22" fmla="*/ 1349375 h 1939925"/>
                      <a:gd name="connsiteX23" fmla="*/ 1889125 w 3324225"/>
                      <a:gd name="connsiteY23" fmla="*/ 1358900 h 1939925"/>
                      <a:gd name="connsiteX24" fmla="*/ 1949450 w 3324225"/>
                      <a:gd name="connsiteY24" fmla="*/ 1317625 h 1939925"/>
                      <a:gd name="connsiteX25" fmla="*/ 2035175 w 3324225"/>
                      <a:gd name="connsiteY25" fmla="*/ 1308100 h 1939925"/>
                      <a:gd name="connsiteX26" fmla="*/ 2073275 w 3324225"/>
                      <a:gd name="connsiteY26" fmla="*/ 1266825 h 1939925"/>
                      <a:gd name="connsiteX27" fmla="*/ 2136775 w 3324225"/>
                      <a:gd name="connsiteY27" fmla="*/ 1266825 h 1939925"/>
                      <a:gd name="connsiteX28" fmla="*/ 2289175 w 3324225"/>
                      <a:gd name="connsiteY28" fmla="*/ 1323975 h 1939925"/>
                      <a:gd name="connsiteX29" fmla="*/ 2387600 w 3324225"/>
                      <a:gd name="connsiteY29" fmla="*/ 1431925 h 1939925"/>
                      <a:gd name="connsiteX30" fmla="*/ 2413000 w 3324225"/>
                      <a:gd name="connsiteY30" fmla="*/ 1539875 h 1939925"/>
                      <a:gd name="connsiteX31" fmla="*/ 2441575 w 3324225"/>
                      <a:gd name="connsiteY31" fmla="*/ 1555750 h 1939925"/>
                      <a:gd name="connsiteX32" fmla="*/ 2492375 w 3324225"/>
                      <a:gd name="connsiteY32" fmla="*/ 1549400 h 1939925"/>
                      <a:gd name="connsiteX33" fmla="*/ 2632075 w 3324225"/>
                      <a:gd name="connsiteY33" fmla="*/ 1616075 h 1939925"/>
                      <a:gd name="connsiteX34" fmla="*/ 2619375 w 3324225"/>
                      <a:gd name="connsiteY34" fmla="*/ 1670050 h 1939925"/>
                      <a:gd name="connsiteX35" fmla="*/ 2676525 w 3324225"/>
                      <a:gd name="connsiteY35" fmla="*/ 1682750 h 1939925"/>
                      <a:gd name="connsiteX36" fmla="*/ 2689225 w 3324225"/>
                      <a:gd name="connsiteY36" fmla="*/ 1762125 h 1939925"/>
                      <a:gd name="connsiteX37" fmla="*/ 2765425 w 3324225"/>
                      <a:gd name="connsiteY37" fmla="*/ 1793875 h 1939925"/>
                      <a:gd name="connsiteX38" fmla="*/ 2800350 w 3324225"/>
                      <a:gd name="connsiteY38" fmla="*/ 1784350 h 1939925"/>
                      <a:gd name="connsiteX39" fmla="*/ 2952750 w 3324225"/>
                      <a:gd name="connsiteY39" fmla="*/ 1819275 h 1939925"/>
                      <a:gd name="connsiteX40" fmla="*/ 3003550 w 3324225"/>
                      <a:gd name="connsiteY40" fmla="*/ 1838325 h 1939925"/>
                      <a:gd name="connsiteX41" fmla="*/ 3009900 w 3324225"/>
                      <a:gd name="connsiteY41" fmla="*/ 1797050 h 1939925"/>
                      <a:gd name="connsiteX42" fmla="*/ 3133725 w 3324225"/>
                      <a:gd name="connsiteY42" fmla="*/ 1711325 h 1939925"/>
                      <a:gd name="connsiteX43" fmla="*/ 3178175 w 3324225"/>
                      <a:gd name="connsiteY43" fmla="*/ 1708150 h 1939925"/>
                      <a:gd name="connsiteX44" fmla="*/ 3187700 w 3324225"/>
                      <a:gd name="connsiteY44" fmla="*/ 1749425 h 1939925"/>
                      <a:gd name="connsiteX45" fmla="*/ 3136900 w 3324225"/>
                      <a:gd name="connsiteY45" fmla="*/ 1749425 h 1939925"/>
                      <a:gd name="connsiteX46" fmla="*/ 3111500 w 3324225"/>
                      <a:gd name="connsiteY46" fmla="*/ 1778000 h 1939925"/>
                      <a:gd name="connsiteX47" fmla="*/ 3136900 w 3324225"/>
                      <a:gd name="connsiteY47" fmla="*/ 1797050 h 1939925"/>
                      <a:gd name="connsiteX48" fmla="*/ 3184525 w 3324225"/>
                      <a:gd name="connsiteY48" fmla="*/ 1793875 h 1939925"/>
                      <a:gd name="connsiteX49" fmla="*/ 3219450 w 3324225"/>
                      <a:gd name="connsiteY49" fmla="*/ 1889125 h 1939925"/>
                      <a:gd name="connsiteX50" fmla="*/ 3251200 w 3324225"/>
                      <a:gd name="connsiteY50" fmla="*/ 1885950 h 1939925"/>
                      <a:gd name="connsiteX51" fmla="*/ 3251200 w 3324225"/>
                      <a:gd name="connsiteY51" fmla="*/ 1885950 h 1939925"/>
                      <a:gd name="connsiteX52" fmla="*/ 3308350 w 3324225"/>
                      <a:gd name="connsiteY52" fmla="*/ 1905000 h 1939925"/>
                      <a:gd name="connsiteX53" fmla="*/ 3324225 w 3324225"/>
                      <a:gd name="connsiteY53" fmla="*/ 1939925 h 19399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</a:cxnLst>
                    <a:rect l="l" t="t" r="r" b="b"/>
                    <a:pathLst>
                      <a:path w="3324225" h="1939925">
                        <a:moveTo>
                          <a:pt x="142875" y="0"/>
                        </a:moveTo>
                        <a:lnTo>
                          <a:pt x="139700" y="88900"/>
                        </a:lnTo>
                        <a:lnTo>
                          <a:pt x="85725" y="117475"/>
                        </a:lnTo>
                        <a:lnTo>
                          <a:pt x="0" y="98425"/>
                        </a:lnTo>
                        <a:lnTo>
                          <a:pt x="50800" y="168275"/>
                        </a:lnTo>
                        <a:lnTo>
                          <a:pt x="352425" y="346075"/>
                        </a:lnTo>
                        <a:lnTo>
                          <a:pt x="495300" y="450850"/>
                        </a:lnTo>
                        <a:lnTo>
                          <a:pt x="771525" y="803275"/>
                        </a:lnTo>
                        <a:lnTo>
                          <a:pt x="996950" y="1143000"/>
                        </a:lnTo>
                        <a:lnTo>
                          <a:pt x="1133475" y="1365250"/>
                        </a:lnTo>
                        <a:lnTo>
                          <a:pt x="1184275" y="1289050"/>
                        </a:lnTo>
                        <a:lnTo>
                          <a:pt x="1263650" y="1282700"/>
                        </a:lnTo>
                        <a:lnTo>
                          <a:pt x="1247775" y="1184275"/>
                        </a:lnTo>
                        <a:lnTo>
                          <a:pt x="1301750" y="1184275"/>
                        </a:lnTo>
                        <a:lnTo>
                          <a:pt x="1308100" y="1155700"/>
                        </a:lnTo>
                        <a:lnTo>
                          <a:pt x="1339850" y="1152525"/>
                        </a:lnTo>
                        <a:lnTo>
                          <a:pt x="1450975" y="1225550"/>
                        </a:lnTo>
                        <a:lnTo>
                          <a:pt x="1438275" y="1285875"/>
                        </a:lnTo>
                        <a:lnTo>
                          <a:pt x="1533525" y="1279525"/>
                        </a:lnTo>
                        <a:lnTo>
                          <a:pt x="1558925" y="1355725"/>
                        </a:lnTo>
                        <a:lnTo>
                          <a:pt x="1739900" y="1336675"/>
                        </a:lnTo>
                        <a:lnTo>
                          <a:pt x="1778000" y="1355725"/>
                        </a:lnTo>
                        <a:lnTo>
                          <a:pt x="1854200" y="1349375"/>
                        </a:lnTo>
                        <a:lnTo>
                          <a:pt x="1889125" y="1358900"/>
                        </a:lnTo>
                        <a:lnTo>
                          <a:pt x="1949450" y="1317625"/>
                        </a:lnTo>
                        <a:lnTo>
                          <a:pt x="2035175" y="1308100"/>
                        </a:lnTo>
                        <a:lnTo>
                          <a:pt x="2073275" y="1266825"/>
                        </a:lnTo>
                        <a:lnTo>
                          <a:pt x="2136775" y="1266825"/>
                        </a:lnTo>
                        <a:lnTo>
                          <a:pt x="2289175" y="1323975"/>
                        </a:lnTo>
                        <a:lnTo>
                          <a:pt x="2387600" y="1431925"/>
                        </a:lnTo>
                        <a:lnTo>
                          <a:pt x="2413000" y="1539875"/>
                        </a:lnTo>
                        <a:lnTo>
                          <a:pt x="2441575" y="1555750"/>
                        </a:lnTo>
                        <a:lnTo>
                          <a:pt x="2492375" y="1549400"/>
                        </a:lnTo>
                        <a:lnTo>
                          <a:pt x="2632075" y="1616075"/>
                        </a:lnTo>
                        <a:lnTo>
                          <a:pt x="2619375" y="1670050"/>
                        </a:lnTo>
                        <a:lnTo>
                          <a:pt x="2676525" y="1682750"/>
                        </a:lnTo>
                        <a:lnTo>
                          <a:pt x="2689225" y="1762125"/>
                        </a:lnTo>
                        <a:lnTo>
                          <a:pt x="2765425" y="1793875"/>
                        </a:lnTo>
                        <a:lnTo>
                          <a:pt x="2800350" y="1784350"/>
                        </a:lnTo>
                        <a:lnTo>
                          <a:pt x="2952750" y="1819275"/>
                        </a:lnTo>
                        <a:lnTo>
                          <a:pt x="3003550" y="1838325"/>
                        </a:lnTo>
                        <a:lnTo>
                          <a:pt x="3009900" y="1797050"/>
                        </a:lnTo>
                        <a:lnTo>
                          <a:pt x="3133725" y="1711325"/>
                        </a:lnTo>
                        <a:lnTo>
                          <a:pt x="3178175" y="1708150"/>
                        </a:lnTo>
                        <a:lnTo>
                          <a:pt x="3187700" y="1749425"/>
                        </a:lnTo>
                        <a:lnTo>
                          <a:pt x="3136900" y="1749425"/>
                        </a:lnTo>
                        <a:lnTo>
                          <a:pt x="3111500" y="1778000"/>
                        </a:lnTo>
                        <a:lnTo>
                          <a:pt x="3136900" y="1797050"/>
                        </a:lnTo>
                        <a:lnTo>
                          <a:pt x="3184525" y="1793875"/>
                        </a:lnTo>
                        <a:lnTo>
                          <a:pt x="3219450" y="1889125"/>
                        </a:lnTo>
                        <a:lnTo>
                          <a:pt x="3251200" y="1885950"/>
                        </a:lnTo>
                        <a:lnTo>
                          <a:pt x="3251200" y="1885950"/>
                        </a:lnTo>
                        <a:lnTo>
                          <a:pt x="3308350" y="1905000"/>
                        </a:lnTo>
                        <a:lnTo>
                          <a:pt x="3324225" y="193992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25" name="Freihandform 23">
                    <a:extLst>
                      <a:ext uri="{FF2B5EF4-FFF2-40B4-BE49-F238E27FC236}">
                        <a16:creationId xmlns:a16="http://schemas.microsoft.com/office/drawing/2014/main" xmlns="" id="{E674235E-EC71-472D-8C16-45E00D800C83}"/>
                      </a:ext>
                    </a:extLst>
                  </p:cNvPr>
                  <p:cNvSpPr/>
                  <p:nvPr/>
                </p:nvSpPr>
                <p:spPr>
                  <a:xfrm>
                    <a:off x="4958561" y="647302"/>
                    <a:ext cx="2553319" cy="574517"/>
                  </a:xfrm>
                  <a:custGeom>
                    <a:avLst/>
                    <a:gdLst>
                      <a:gd name="connsiteX0" fmla="*/ 0 w 3540125"/>
                      <a:gd name="connsiteY0" fmla="*/ 330200 h 739775"/>
                      <a:gd name="connsiteX1" fmla="*/ 82550 w 3540125"/>
                      <a:gd name="connsiteY1" fmla="*/ 330200 h 739775"/>
                      <a:gd name="connsiteX2" fmla="*/ 82550 w 3540125"/>
                      <a:gd name="connsiteY2" fmla="*/ 295275 h 739775"/>
                      <a:gd name="connsiteX3" fmla="*/ 168275 w 3540125"/>
                      <a:gd name="connsiteY3" fmla="*/ 307975 h 739775"/>
                      <a:gd name="connsiteX4" fmla="*/ 206375 w 3540125"/>
                      <a:gd name="connsiteY4" fmla="*/ 285750 h 739775"/>
                      <a:gd name="connsiteX5" fmla="*/ 250825 w 3540125"/>
                      <a:gd name="connsiteY5" fmla="*/ 304800 h 739775"/>
                      <a:gd name="connsiteX6" fmla="*/ 663575 w 3540125"/>
                      <a:gd name="connsiteY6" fmla="*/ 225425 h 739775"/>
                      <a:gd name="connsiteX7" fmla="*/ 774700 w 3540125"/>
                      <a:gd name="connsiteY7" fmla="*/ 225425 h 739775"/>
                      <a:gd name="connsiteX8" fmla="*/ 790575 w 3540125"/>
                      <a:gd name="connsiteY8" fmla="*/ 180975 h 739775"/>
                      <a:gd name="connsiteX9" fmla="*/ 914400 w 3540125"/>
                      <a:gd name="connsiteY9" fmla="*/ 187325 h 739775"/>
                      <a:gd name="connsiteX10" fmla="*/ 908050 w 3540125"/>
                      <a:gd name="connsiteY10" fmla="*/ 104775 h 739775"/>
                      <a:gd name="connsiteX11" fmla="*/ 1082675 w 3540125"/>
                      <a:gd name="connsiteY11" fmla="*/ 50800 h 739775"/>
                      <a:gd name="connsiteX12" fmla="*/ 1139825 w 3540125"/>
                      <a:gd name="connsiteY12" fmla="*/ 76200 h 739775"/>
                      <a:gd name="connsiteX13" fmla="*/ 1162050 w 3540125"/>
                      <a:gd name="connsiteY13" fmla="*/ 44450 h 739775"/>
                      <a:gd name="connsiteX14" fmla="*/ 1111250 w 3540125"/>
                      <a:gd name="connsiteY14" fmla="*/ 15875 h 739775"/>
                      <a:gd name="connsiteX15" fmla="*/ 1143000 w 3540125"/>
                      <a:gd name="connsiteY15" fmla="*/ 0 h 739775"/>
                      <a:gd name="connsiteX16" fmla="*/ 1203325 w 3540125"/>
                      <a:gd name="connsiteY16" fmla="*/ 50800 h 739775"/>
                      <a:gd name="connsiteX17" fmla="*/ 1355725 w 3540125"/>
                      <a:gd name="connsiteY17" fmla="*/ 38100 h 739775"/>
                      <a:gd name="connsiteX18" fmla="*/ 1441450 w 3540125"/>
                      <a:gd name="connsiteY18" fmla="*/ 101600 h 739775"/>
                      <a:gd name="connsiteX19" fmla="*/ 1527175 w 3540125"/>
                      <a:gd name="connsiteY19" fmla="*/ 120650 h 739775"/>
                      <a:gd name="connsiteX20" fmla="*/ 1587500 w 3540125"/>
                      <a:gd name="connsiteY20" fmla="*/ 95250 h 739775"/>
                      <a:gd name="connsiteX21" fmla="*/ 1587500 w 3540125"/>
                      <a:gd name="connsiteY21" fmla="*/ 95250 h 739775"/>
                      <a:gd name="connsiteX22" fmla="*/ 1581150 w 3540125"/>
                      <a:gd name="connsiteY22" fmla="*/ 63500 h 739775"/>
                      <a:gd name="connsiteX23" fmla="*/ 1635125 w 3540125"/>
                      <a:gd name="connsiteY23" fmla="*/ 82550 h 739775"/>
                      <a:gd name="connsiteX24" fmla="*/ 1660525 w 3540125"/>
                      <a:gd name="connsiteY24" fmla="*/ 57150 h 739775"/>
                      <a:gd name="connsiteX25" fmla="*/ 1695450 w 3540125"/>
                      <a:gd name="connsiteY25" fmla="*/ 57150 h 739775"/>
                      <a:gd name="connsiteX26" fmla="*/ 1739900 w 3540125"/>
                      <a:gd name="connsiteY26" fmla="*/ 120650 h 739775"/>
                      <a:gd name="connsiteX27" fmla="*/ 1793875 w 3540125"/>
                      <a:gd name="connsiteY27" fmla="*/ 238125 h 739775"/>
                      <a:gd name="connsiteX28" fmla="*/ 1825625 w 3540125"/>
                      <a:gd name="connsiteY28" fmla="*/ 295275 h 739775"/>
                      <a:gd name="connsiteX29" fmla="*/ 1831975 w 3540125"/>
                      <a:gd name="connsiteY29" fmla="*/ 412750 h 739775"/>
                      <a:gd name="connsiteX30" fmla="*/ 1758950 w 3540125"/>
                      <a:gd name="connsiteY30" fmla="*/ 400050 h 739775"/>
                      <a:gd name="connsiteX31" fmla="*/ 1800225 w 3540125"/>
                      <a:gd name="connsiteY31" fmla="*/ 498475 h 739775"/>
                      <a:gd name="connsiteX32" fmla="*/ 1870075 w 3540125"/>
                      <a:gd name="connsiteY32" fmla="*/ 463550 h 739775"/>
                      <a:gd name="connsiteX33" fmla="*/ 1917700 w 3540125"/>
                      <a:gd name="connsiteY33" fmla="*/ 495300 h 739775"/>
                      <a:gd name="connsiteX34" fmla="*/ 1997075 w 3540125"/>
                      <a:gd name="connsiteY34" fmla="*/ 501650 h 739775"/>
                      <a:gd name="connsiteX35" fmla="*/ 2000250 w 3540125"/>
                      <a:gd name="connsiteY35" fmla="*/ 447675 h 739775"/>
                      <a:gd name="connsiteX36" fmla="*/ 2032000 w 3540125"/>
                      <a:gd name="connsiteY36" fmla="*/ 441325 h 739775"/>
                      <a:gd name="connsiteX37" fmla="*/ 2101850 w 3540125"/>
                      <a:gd name="connsiteY37" fmla="*/ 482600 h 739775"/>
                      <a:gd name="connsiteX38" fmla="*/ 2101850 w 3540125"/>
                      <a:gd name="connsiteY38" fmla="*/ 482600 h 739775"/>
                      <a:gd name="connsiteX39" fmla="*/ 2101850 w 3540125"/>
                      <a:gd name="connsiteY39" fmla="*/ 482600 h 739775"/>
                      <a:gd name="connsiteX40" fmla="*/ 2101850 w 3540125"/>
                      <a:gd name="connsiteY40" fmla="*/ 409575 h 739775"/>
                      <a:gd name="connsiteX41" fmla="*/ 2130425 w 3540125"/>
                      <a:gd name="connsiteY41" fmla="*/ 412750 h 739775"/>
                      <a:gd name="connsiteX42" fmla="*/ 2184400 w 3540125"/>
                      <a:gd name="connsiteY42" fmla="*/ 527050 h 739775"/>
                      <a:gd name="connsiteX43" fmla="*/ 2187575 w 3540125"/>
                      <a:gd name="connsiteY43" fmla="*/ 571500 h 739775"/>
                      <a:gd name="connsiteX44" fmla="*/ 2286000 w 3540125"/>
                      <a:gd name="connsiteY44" fmla="*/ 549275 h 739775"/>
                      <a:gd name="connsiteX45" fmla="*/ 2241550 w 3540125"/>
                      <a:gd name="connsiteY45" fmla="*/ 495300 h 739775"/>
                      <a:gd name="connsiteX46" fmla="*/ 2276475 w 3540125"/>
                      <a:gd name="connsiteY46" fmla="*/ 479425 h 739775"/>
                      <a:gd name="connsiteX47" fmla="*/ 2346325 w 3540125"/>
                      <a:gd name="connsiteY47" fmla="*/ 501650 h 739775"/>
                      <a:gd name="connsiteX48" fmla="*/ 2413000 w 3540125"/>
                      <a:gd name="connsiteY48" fmla="*/ 542925 h 739775"/>
                      <a:gd name="connsiteX49" fmla="*/ 2454275 w 3540125"/>
                      <a:gd name="connsiteY49" fmla="*/ 558800 h 739775"/>
                      <a:gd name="connsiteX50" fmla="*/ 2520950 w 3540125"/>
                      <a:gd name="connsiteY50" fmla="*/ 546100 h 739775"/>
                      <a:gd name="connsiteX51" fmla="*/ 2581275 w 3540125"/>
                      <a:gd name="connsiteY51" fmla="*/ 501650 h 739775"/>
                      <a:gd name="connsiteX52" fmla="*/ 2603500 w 3540125"/>
                      <a:gd name="connsiteY52" fmla="*/ 520700 h 739775"/>
                      <a:gd name="connsiteX53" fmla="*/ 2574925 w 3540125"/>
                      <a:gd name="connsiteY53" fmla="*/ 587375 h 739775"/>
                      <a:gd name="connsiteX54" fmla="*/ 2495550 w 3540125"/>
                      <a:gd name="connsiteY54" fmla="*/ 574675 h 739775"/>
                      <a:gd name="connsiteX55" fmla="*/ 2441575 w 3540125"/>
                      <a:gd name="connsiteY55" fmla="*/ 663575 h 739775"/>
                      <a:gd name="connsiteX56" fmla="*/ 2508250 w 3540125"/>
                      <a:gd name="connsiteY56" fmla="*/ 739775 h 739775"/>
                      <a:gd name="connsiteX57" fmla="*/ 2597150 w 3540125"/>
                      <a:gd name="connsiteY57" fmla="*/ 676275 h 739775"/>
                      <a:gd name="connsiteX58" fmla="*/ 2673350 w 3540125"/>
                      <a:gd name="connsiteY58" fmla="*/ 657225 h 739775"/>
                      <a:gd name="connsiteX59" fmla="*/ 2705100 w 3540125"/>
                      <a:gd name="connsiteY59" fmla="*/ 692150 h 739775"/>
                      <a:gd name="connsiteX60" fmla="*/ 2800350 w 3540125"/>
                      <a:gd name="connsiteY60" fmla="*/ 727075 h 739775"/>
                      <a:gd name="connsiteX61" fmla="*/ 2819400 w 3540125"/>
                      <a:gd name="connsiteY61" fmla="*/ 695325 h 739775"/>
                      <a:gd name="connsiteX62" fmla="*/ 2825750 w 3540125"/>
                      <a:gd name="connsiteY62" fmla="*/ 647700 h 739775"/>
                      <a:gd name="connsiteX63" fmla="*/ 2889250 w 3540125"/>
                      <a:gd name="connsiteY63" fmla="*/ 654050 h 739775"/>
                      <a:gd name="connsiteX64" fmla="*/ 2921000 w 3540125"/>
                      <a:gd name="connsiteY64" fmla="*/ 603250 h 739775"/>
                      <a:gd name="connsiteX65" fmla="*/ 2962275 w 3540125"/>
                      <a:gd name="connsiteY65" fmla="*/ 596900 h 739775"/>
                      <a:gd name="connsiteX66" fmla="*/ 2987675 w 3540125"/>
                      <a:gd name="connsiteY66" fmla="*/ 622300 h 739775"/>
                      <a:gd name="connsiteX67" fmla="*/ 3086100 w 3540125"/>
                      <a:gd name="connsiteY67" fmla="*/ 577850 h 739775"/>
                      <a:gd name="connsiteX68" fmla="*/ 3136900 w 3540125"/>
                      <a:gd name="connsiteY68" fmla="*/ 527050 h 739775"/>
                      <a:gd name="connsiteX69" fmla="*/ 3108325 w 3540125"/>
                      <a:gd name="connsiteY69" fmla="*/ 498475 h 739775"/>
                      <a:gd name="connsiteX70" fmla="*/ 3200400 w 3540125"/>
                      <a:gd name="connsiteY70" fmla="*/ 492125 h 739775"/>
                      <a:gd name="connsiteX71" fmla="*/ 3352800 w 3540125"/>
                      <a:gd name="connsiteY71" fmla="*/ 434975 h 739775"/>
                      <a:gd name="connsiteX72" fmla="*/ 3355975 w 3540125"/>
                      <a:gd name="connsiteY72" fmla="*/ 400050 h 739775"/>
                      <a:gd name="connsiteX73" fmla="*/ 3454400 w 3540125"/>
                      <a:gd name="connsiteY73" fmla="*/ 422275 h 739775"/>
                      <a:gd name="connsiteX74" fmla="*/ 3540125 w 3540125"/>
                      <a:gd name="connsiteY74" fmla="*/ 384175 h 739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</a:cxnLst>
                    <a:rect l="l" t="t" r="r" b="b"/>
                    <a:pathLst>
                      <a:path w="3540125" h="739775">
                        <a:moveTo>
                          <a:pt x="0" y="330200"/>
                        </a:moveTo>
                        <a:lnTo>
                          <a:pt x="82550" y="330200"/>
                        </a:lnTo>
                        <a:lnTo>
                          <a:pt x="82550" y="295275"/>
                        </a:lnTo>
                        <a:lnTo>
                          <a:pt x="168275" y="307975"/>
                        </a:lnTo>
                        <a:lnTo>
                          <a:pt x="206375" y="285750"/>
                        </a:lnTo>
                        <a:lnTo>
                          <a:pt x="250825" y="304800"/>
                        </a:lnTo>
                        <a:lnTo>
                          <a:pt x="663575" y="225425"/>
                        </a:lnTo>
                        <a:lnTo>
                          <a:pt x="774700" y="225425"/>
                        </a:lnTo>
                        <a:lnTo>
                          <a:pt x="790575" y="180975"/>
                        </a:lnTo>
                        <a:lnTo>
                          <a:pt x="914400" y="187325"/>
                        </a:lnTo>
                        <a:lnTo>
                          <a:pt x="908050" y="104775"/>
                        </a:lnTo>
                        <a:lnTo>
                          <a:pt x="1082675" y="50800"/>
                        </a:lnTo>
                        <a:lnTo>
                          <a:pt x="1139825" y="76200"/>
                        </a:lnTo>
                        <a:lnTo>
                          <a:pt x="1162050" y="44450"/>
                        </a:lnTo>
                        <a:lnTo>
                          <a:pt x="1111250" y="15875"/>
                        </a:lnTo>
                        <a:lnTo>
                          <a:pt x="1143000" y="0"/>
                        </a:lnTo>
                        <a:lnTo>
                          <a:pt x="1203325" y="50800"/>
                        </a:lnTo>
                        <a:lnTo>
                          <a:pt x="1355725" y="38100"/>
                        </a:lnTo>
                        <a:lnTo>
                          <a:pt x="1441450" y="101600"/>
                        </a:lnTo>
                        <a:lnTo>
                          <a:pt x="1527175" y="120650"/>
                        </a:lnTo>
                        <a:lnTo>
                          <a:pt x="1587500" y="95250"/>
                        </a:lnTo>
                        <a:lnTo>
                          <a:pt x="1587500" y="95250"/>
                        </a:lnTo>
                        <a:lnTo>
                          <a:pt x="1581150" y="63500"/>
                        </a:lnTo>
                        <a:lnTo>
                          <a:pt x="1635125" y="82550"/>
                        </a:lnTo>
                        <a:lnTo>
                          <a:pt x="1660525" y="57150"/>
                        </a:lnTo>
                        <a:lnTo>
                          <a:pt x="1695450" y="57150"/>
                        </a:lnTo>
                        <a:lnTo>
                          <a:pt x="1739900" y="120650"/>
                        </a:lnTo>
                        <a:lnTo>
                          <a:pt x="1793875" y="238125"/>
                        </a:lnTo>
                        <a:lnTo>
                          <a:pt x="1825625" y="295275"/>
                        </a:lnTo>
                        <a:lnTo>
                          <a:pt x="1831975" y="412750"/>
                        </a:lnTo>
                        <a:lnTo>
                          <a:pt x="1758950" y="400050"/>
                        </a:lnTo>
                        <a:lnTo>
                          <a:pt x="1800225" y="498475"/>
                        </a:lnTo>
                        <a:lnTo>
                          <a:pt x="1870075" y="463550"/>
                        </a:lnTo>
                        <a:lnTo>
                          <a:pt x="1917700" y="495300"/>
                        </a:lnTo>
                        <a:lnTo>
                          <a:pt x="1997075" y="501650"/>
                        </a:lnTo>
                        <a:lnTo>
                          <a:pt x="2000250" y="447675"/>
                        </a:lnTo>
                        <a:lnTo>
                          <a:pt x="2032000" y="441325"/>
                        </a:lnTo>
                        <a:lnTo>
                          <a:pt x="2101850" y="482600"/>
                        </a:lnTo>
                        <a:lnTo>
                          <a:pt x="2101850" y="482600"/>
                        </a:lnTo>
                        <a:lnTo>
                          <a:pt x="2101850" y="482600"/>
                        </a:lnTo>
                        <a:lnTo>
                          <a:pt x="2101850" y="409575"/>
                        </a:lnTo>
                        <a:lnTo>
                          <a:pt x="2130425" y="412750"/>
                        </a:lnTo>
                        <a:lnTo>
                          <a:pt x="2184400" y="527050"/>
                        </a:lnTo>
                        <a:lnTo>
                          <a:pt x="2187575" y="571500"/>
                        </a:lnTo>
                        <a:lnTo>
                          <a:pt x="2286000" y="549275"/>
                        </a:lnTo>
                        <a:lnTo>
                          <a:pt x="2241550" y="495300"/>
                        </a:lnTo>
                        <a:lnTo>
                          <a:pt x="2276475" y="479425"/>
                        </a:lnTo>
                        <a:lnTo>
                          <a:pt x="2346325" y="501650"/>
                        </a:lnTo>
                        <a:lnTo>
                          <a:pt x="2413000" y="542925"/>
                        </a:lnTo>
                        <a:lnTo>
                          <a:pt x="2454275" y="558800"/>
                        </a:lnTo>
                        <a:lnTo>
                          <a:pt x="2520950" y="546100"/>
                        </a:lnTo>
                        <a:lnTo>
                          <a:pt x="2581275" y="501650"/>
                        </a:lnTo>
                        <a:lnTo>
                          <a:pt x="2603500" y="520700"/>
                        </a:lnTo>
                        <a:lnTo>
                          <a:pt x="2574925" y="587375"/>
                        </a:lnTo>
                        <a:lnTo>
                          <a:pt x="2495550" y="574675"/>
                        </a:lnTo>
                        <a:lnTo>
                          <a:pt x="2441575" y="663575"/>
                        </a:lnTo>
                        <a:lnTo>
                          <a:pt x="2508250" y="739775"/>
                        </a:lnTo>
                        <a:lnTo>
                          <a:pt x="2597150" y="676275"/>
                        </a:lnTo>
                        <a:lnTo>
                          <a:pt x="2673350" y="657225"/>
                        </a:lnTo>
                        <a:lnTo>
                          <a:pt x="2705100" y="692150"/>
                        </a:lnTo>
                        <a:lnTo>
                          <a:pt x="2800350" y="727075"/>
                        </a:lnTo>
                        <a:lnTo>
                          <a:pt x="2819400" y="695325"/>
                        </a:lnTo>
                        <a:lnTo>
                          <a:pt x="2825750" y="647700"/>
                        </a:lnTo>
                        <a:lnTo>
                          <a:pt x="2889250" y="654050"/>
                        </a:lnTo>
                        <a:lnTo>
                          <a:pt x="2921000" y="603250"/>
                        </a:lnTo>
                        <a:lnTo>
                          <a:pt x="2962275" y="596900"/>
                        </a:lnTo>
                        <a:lnTo>
                          <a:pt x="2987675" y="622300"/>
                        </a:lnTo>
                        <a:lnTo>
                          <a:pt x="3086100" y="577850"/>
                        </a:lnTo>
                        <a:lnTo>
                          <a:pt x="3136900" y="527050"/>
                        </a:lnTo>
                        <a:lnTo>
                          <a:pt x="3108325" y="498475"/>
                        </a:lnTo>
                        <a:lnTo>
                          <a:pt x="3200400" y="492125"/>
                        </a:lnTo>
                        <a:lnTo>
                          <a:pt x="3352800" y="434975"/>
                        </a:lnTo>
                        <a:lnTo>
                          <a:pt x="3355975" y="400050"/>
                        </a:lnTo>
                        <a:lnTo>
                          <a:pt x="3454400" y="422275"/>
                        </a:lnTo>
                        <a:lnTo>
                          <a:pt x="3540125" y="38417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26" name="Freihandform 25">
                    <a:extLst>
                      <a:ext uri="{FF2B5EF4-FFF2-40B4-BE49-F238E27FC236}">
                        <a16:creationId xmlns:a16="http://schemas.microsoft.com/office/drawing/2014/main" xmlns="" id="{7192C7A7-98BC-4759-9EC0-0BA2CE323812}"/>
                      </a:ext>
                    </a:extLst>
                  </p:cNvPr>
                  <p:cNvSpPr/>
                  <p:nvPr/>
                </p:nvSpPr>
                <p:spPr>
                  <a:xfrm>
                    <a:off x="3822733" y="903737"/>
                    <a:ext cx="1149566" cy="1109582"/>
                  </a:xfrm>
                  <a:custGeom>
                    <a:avLst/>
                    <a:gdLst>
                      <a:gd name="connsiteX0" fmla="*/ 3175 w 1593850"/>
                      <a:gd name="connsiteY0" fmla="*/ 1346200 h 1428750"/>
                      <a:gd name="connsiteX1" fmla="*/ 63500 w 1593850"/>
                      <a:gd name="connsiteY1" fmla="*/ 1428750 h 1428750"/>
                      <a:gd name="connsiteX2" fmla="*/ 266700 w 1593850"/>
                      <a:gd name="connsiteY2" fmla="*/ 1428750 h 1428750"/>
                      <a:gd name="connsiteX3" fmla="*/ 415925 w 1593850"/>
                      <a:gd name="connsiteY3" fmla="*/ 1381125 h 1428750"/>
                      <a:gd name="connsiteX4" fmla="*/ 454025 w 1593850"/>
                      <a:gd name="connsiteY4" fmla="*/ 1228725 h 1428750"/>
                      <a:gd name="connsiteX5" fmla="*/ 488950 w 1593850"/>
                      <a:gd name="connsiteY5" fmla="*/ 1216025 h 1428750"/>
                      <a:gd name="connsiteX6" fmla="*/ 438150 w 1593850"/>
                      <a:gd name="connsiteY6" fmla="*/ 1146175 h 1428750"/>
                      <a:gd name="connsiteX7" fmla="*/ 342900 w 1593850"/>
                      <a:gd name="connsiteY7" fmla="*/ 1155700 h 1428750"/>
                      <a:gd name="connsiteX8" fmla="*/ 320675 w 1593850"/>
                      <a:gd name="connsiteY8" fmla="*/ 1120775 h 1428750"/>
                      <a:gd name="connsiteX9" fmla="*/ 266700 w 1593850"/>
                      <a:gd name="connsiteY9" fmla="*/ 1123950 h 1428750"/>
                      <a:gd name="connsiteX10" fmla="*/ 266700 w 1593850"/>
                      <a:gd name="connsiteY10" fmla="*/ 1063625 h 1428750"/>
                      <a:gd name="connsiteX11" fmla="*/ 130175 w 1593850"/>
                      <a:gd name="connsiteY11" fmla="*/ 1076325 h 1428750"/>
                      <a:gd name="connsiteX12" fmla="*/ 88900 w 1593850"/>
                      <a:gd name="connsiteY12" fmla="*/ 1050925 h 1428750"/>
                      <a:gd name="connsiteX13" fmla="*/ 146050 w 1593850"/>
                      <a:gd name="connsiteY13" fmla="*/ 1006475 h 1428750"/>
                      <a:gd name="connsiteX14" fmla="*/ 31750 w 1593850"/>
                      <a:gd name="connsiteY14" fmla="*/ 968375 h 1428750"/>
                      <a:gd name="connsiteX15" fmla="*/ 0 w 1593850"/>
                      <a:gd name="connsiteY15" fmla="*/ 971550 h 1428750"/>
                      <a:gd name="connsiteX16" fmla="*/ 3175 w 1593850"/>
                      <a:gd name="connsiteY16" fmla="*/ 936625 h 1428750"/>
                      <a:gd name="connsiteX17" fmla="*/ 73025 w 1593850"/>
                      <a:gd name="connsiteY17" fmla="*/ 933450 h 1428750"/>
                      <a:gd name="connsiteX18" fmla="*/ 139700 w 1593850"/>
                      <a:gd name="connsiteY18" fmla="*/ 866775 h 1428750"/>
                      <a:gd name="connsiteX19" fmla="*/ 203200 w 1593850"/>
                      <a:gd name="connsiteY19" fmla="*/ 876300 h 1428750"/>
                      <a:gd name="connsiteX20" fmla="*/ 298450 w 1593850"/>
                      <a:gd name="connsiteY20" fmla="*/ 825500 h 1428750"/>
                      <a:gd name="connsiteX21" fmla="*/ 276225 w 1593850"/>
                      <a:gd name="connsiteY21" fmla="*/ 752475 h 1428750"/>
                      <a:gd name="connsiteX22" fmla="*/ 225425 w 1593850"/>
                      <a:gd name="connsiteY22" fmla="*/ 746125 h 1428750"/>
                      <a:gd name="connsiteX23" fmla="*/ 231775 w 1593850"/>
                      <a:gd name="connsiteY23" fmla="*/ 701675 h 1428750"/>
                      <a:gd name="connsiteX24" fmla="*/ 200025 w 1593850"/>
                      <a:gd name="connsiteY24" fmla="*/ 673100 h 1428750"/>
                      <a:gd name="connsiteX25" fmla="*/ 266700 w 1593850"/>
                      <a:gd name="connsiteY25" fmla="*/ 625475 h 1428750"/>
                      <a:gd name="connsiteX26" fmla="*/ 285750 w 1593850"/>
                      <a:gd name="connsiteY26" fmla="*/ 574675 h 1428750"/>
                      <a:gd name="connsiteX27" fmla="*/ 438150 w 1593850"/>
                      <a:gd name="connsiteY27" fmla="*/ 549275 h 1428750"/>
                      <a:gd name="connsiteX28" fmla="*/ 501650 w 1593850"/>
                      <a:gd name="connsiteY28" fmla="*/ 584200 h 1428750"/>
                      <a:gd name="connsiteX29" fmla="*/ 603250 w 1593850"/>
                      <a:gd name="connsiteY29" fmla="*/ 517525 h 1428750"/>
                      <a:gd name="connsiteX30" fmla="*/ 517525 w 1593850"/>
                      <a:gd name="connsiteY30" fmla="*/ 504825 h 1428750"/>
                      <a:gd name="connsiteX31" fmla="*/ 473075 w 1593850"/>
                      <a:gd name="connsiteY31" fmla="*/ 473075 h 1428750"/>
                      <a:gd name="connsiteX32" fmla="*/ 415925 w 1593850"/>
                      <a:gd name="connsiteY32" fmla="*/ 482600 h 1428750"/>
                      <a:gd name="connsiteX33" fmla="*/ 333375 w 1593850"/>
                      <a:gd name="connsiteY33" fmla="*/ 447675 h 1428750"/>
                      <a:gd name="connsiteX34" fmla="*/ 365125 w 1593850"/>
                      <a:gd name="connsiteY34" fmla="*/ 393700 h 1428750"/>
                      <a:gd name="connsiteX35" fmla="*/ 463550 w 1593850"/>
                      <a:gd name="connsiteY35" fmla="*/ 400050 h 1428750"/>
                      <a:gd name="connsiteX36" fmla="*/ 457200 w 1593850"/>
                      <a:gd name="connsiteY36" fmla="*/ 333375 h 1428750"/>
                      <a:gd name="connsiteX37" fmla="*/ 387350 w 1593850"/>
                      <a:gd name="connsiteY37" fmla="*/ 358775 h 1428750"/>
                      <a:gd name="connsiteX38" fmla="*/ 257175 w 1593850"/>
                      <a:gd name="connsiteY38" fmla="*/ 333375 h 1428750"/>
                      <a:gd name="connsiteX39" fmla="*/ 349250 w 1593850"/>
                      <a:gd name="connsiteY39" fmla="*/ 285750 h 1428750"/>
                      <a:gd name="connsiteX40" fmla="*/ 288925 w 1593850"/>
                      <a:gd name="connsiteY40" fmla="*/ 228600 h 1428750"/>
                      <a:gd name="connsiteX41" fmla="*/ 365125 w 1593850"/>
                      <a:gd name="connsiteY41" fmla="*/ 228600 h 1428750"/>
                      <a:gd name="connsiteX42" fmla="*/ 368300 w 1593850"/>
                      <a:gd name="connsiteY42" fmla="*/ 184150 h 1428750"/>
                      <a:gd name="connsiteX43" fmla="*/ 412750 w 1593850"/>
                      <a:gd name="connsiteY43" fmla="*/ 168275 h 1428750"/>
                      <a:gd name="connsiteX44" fmla="*/ 460375 w 1593850"/>
                      <a:gd name="connsiteY44" fmla="*/ 215900 h 1428750"/>
                      <a:gd name="connsiteX45" fmla="*/ 536575 w 1593850"/>
                      <a:gd name="connsiteY45" fmla="*/ 187325 h 1428750"/>
                      <a:gd name="connsiteX46" fmla="*/ 581025 w 1593850"/>
                      <a:gd name="connsiteY46" fmla="*/ 219075 h 1428750"/>
                      <a:gd name="connsiteX47" fmla="*/ 615950 w 1593850"/>
                      <a:gd name="connsiteY47" fmla="*/ 187325 h 1428750"/>
                      <a:gd name="connsiteX48" fmla="*/ 727075 w 1593850"/>
                      <a:gd name="connsiteY48" fmla="*/ 180975 h 1428750"/>
                      <a:gd name="connsiteX49" fmla="*/ 711200 w 1593850"/>
                      <a:gd name="connsiteY49" fmla="*/ 215900 h 1428750"/>
                      <a:gd name="connsiteX50" fmla="*/ 752475 w 1593850"/>
                      <a:gd name="connsiteY50" fmla="*/ 241300 h 1428750"/>
                      <a:gd name="connsiteX51" fmla="*/ 812800 w 1593850"/>
                      <a:gd name="connsiteY51" fmla="*/ 165100 h 1428750"/>
                      <a:gd name="connsiteX52" fmla="*/ 949325 w 1593850"/>
                      <a:gd name="connsiteY52" fmla="*/ 161925 h 1428750"/>
                      <a:gd name="connsiteX53" fmla="*/ 949325 w 1593850"/>
                      <a:gd name="connsiteY53" fmla="*/ 127000 h 1428750"/>
                      <a:gd name="connsiteX54" fmla="*/ 1063625 w 1593850"/>
                      <a:gd name="connsiteY54" fmla="*/ 127000 h 1428750"/>
                      <a:gd name="connsiteX55" fmla="*/ 1317625 w 1593850"/>
                      <a:gd name="connsiteY55" fmla="*/ 82550 h 1428750"/>
                      <a:gd name="connsiteX56" fmla="*/ 1403350 w 1593850"/>
                      <a:gd name="connsiteY56" fmla="*/ 57150 h 1428750"/>
                      <a:gd name="connsiteX57" fmla="*/ 1485900 w 1593850"/>
                      <a:gd name="connsiteY57" fmla="*/ 57150 h 1428750"/>
                      <a:gd name="connsiteX58" fmla="*/ 1520825 w 1593850"/>
                      <a:gd name="connsiteY58" fmla="*/ 82550 h 1428750"/>
                      <a:gd name="connsiteX59" fmla="*/ 1593850 w 1593850"/>
                      <a:gd name="connsiteY59" fmla="*/ 79375 h 1428750"/>
                      <a:gd name="connsiteX60" fmla="*/ 1565275 w 1593850"/>
                      <a:gd name="connsiteY60" fmla="*/ 28575 h 1428750"/>
                      <a:gd name="connsiteX61" fmla="*/ 1574800 w 1593850"/>
                      <a:gd name="connsiteY61" fmla="*/ 0 h 14287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</a:cxnLst>
                    <a:rect l="l" t="t" r="r" b="b"/>
                    <a:pathLst>
                      <a:path w="1593850" h="1428750">
                        <a:moveTo>
                          <a:pt x="3175" y="1346200"/>
                        </a:moveTo>
                        <a:lnTo>
                          <a:pt x="63500" y="1428750"/>
                        </a:lnTo>
                        <a:lnTo>
                          <a:pt x="266700" y="1428750"/>
                        </a:lnTo>
                        <a:lnTo>
                          <a:pt x="415925" y="1381125"/>
                        </a:lnTo>
                        <a:lnTo>
                          <a:pt x="454025" y="1228725"/>
                        </a:lnTo>
                        <a:lnTo>
                          <a:pt x="488950" y="1216025"/>
                        </a:lnTo>
                        <a:lnTo>
                          <a:pt x="438150" y="1146175"/>
                        </a:lnTo>
                        <a:lnTo>
                          <a:pt x="342900" y="1155700"/>
                        </a:lnTo>
                        <a:lnTo>
                          <a:pt x="320675" y="1120775"/>
                        </a:lnTo>
                        <a:lnTo>
                          <a:pt x="266700" y="1123950"/>
                        </a:lnTo>
                        <a:lnTo>
                          <a:pt x="266700" y="1063625"/>
                        </a:lnTo>
                        <a:lnTo>
                          <a:pt x="130175" y="1076325"/>
                        </a:lnTo>
                        <a:lnTo>
                          <a:pt x="88900" y="1050925"/>
                        </a:lnTo>
                        <a:lnTo>
                          <a:pt x="146050" y="1006475"/>
                        </a:lnTo>
                        <a:lnTo>
                          <a:pt x="31750" y="968375"/>
                        </a:lnTo>
                        <a:lnTo>
                          <a:pt x="0" y="971550"/>
                        </a:lnTo>
                        <a:lnTo>
                          <a:pt x="3175" y="936625"/>
                        </a:lnTo>
                        <a:lnTo>
                          <a:pt x="73025" y="933450"/>
                        </a:lnTo>
                        <a:lnTo>
                          <a:pt x="139700" y="866775"/>
                        </a:lnTo>
                        <a:lnTo>
                          <a:pt x="203200" y="876300"/>
                        </a:lnTo>
                        <a:lnTo>
                          <a:pt x="298450" y="825500"/>
                        </a:lnTo>
                        <a:lnTo>
                          <a:pt x="276225" y="752475"/>
                        </a:lnTo>
                        <a:lnTo>
                          <a:pt x="225425" y="746125"/>
                        </a:lnTo>
                        <a:lnTo>
                          <a:pt x="231775" y="701675"/>
                        </a:lnTo>
                        <a:lnTo>
                          <a:pt x="200025" y="673100"/>
                        </a:lnTo>
                        <a:lnTo>
                          <a:pt x="266700" y="625475"/>
                        </a:lnTo>
                        <a:lnTo>
                          <a:pt x="285750" y="574675"/>
                        </a:lnTo>
                        <a:lnTo>
                          <a:pt x="438150" y="549275"/>
                        </a:lnTo>
                        <a:lnTo>
                          <a:pt x="501650" y="584200"/>
                        </a:lnTo>
                        <a:lnTo>
                          <a:pt x="603250" y="517525"/>
                        </a:lnTo>
                        <a:lnTo>
                          <a:pt x="517525" y="504825"/>
                        </a:lnTo>
                        <a:lnTo>
                          <a:pt x="473075" y="473075"/>
                        </a:lnTo>
                        <a:lnTo>
                          <a:pt x="415925" y="482600"/>
                        </a:lnTo>
                        <a:lnTo>
                          <a:pt x="333375" y="447675"/>
                        </a:lnTo>
                        <a:lnTo>
                          <a:pt x="365125" y="393700"/>
                        </a:lnTo>
                        <a:lnTo>
                          <a:pt x="463550" y="400050"/>
                        </a:lnTo>
                        <a:lnTo>
                          <a:pt x="457200" y="333375"/>
                        </a:lnTo>
                        <a:lnTo>
                          <a:pt x="387350" y="358775"/>
                        </a:lnTo>
                        <a:lnTo>
                          <a:pt x="257175" y="333375"/>
                        </a:lnTo>
                        <a:lnTo>
                          <a:pt x="349250" y="285750"/>
                        </a:lnTo>
                        <a:lnTo>
                          <a:pt x="288925" y="228600"/>
                        </a:lnTo>
                        <a:lnTo>
                          <a:pt x="365125" y="228600"/>
                        </a:lnTo>
                        <a:lnTo>
                          <a:pt x="368300" y="184150"/>
                        </a:lnTo>
                        <a:lnTo>
                          <a:pt x="412750" y="168275"/>
                        </a:lnTo>
                        <a:lnTo>
                          <a:pt x="460375" y="215900"/>
                        </a:lnTo>
                        <a:lnTo>
                          <a:pt x="536575" y="187325"/>
                        </a:lnTo>
                        <a:lnTo>
                          <a:pt x="581025" y="219075"/>
                        </a:lnTo>
                        <a:lnTo>
                          <a:pt x="615950" y="187325"/>
                        </a:lnTo>
                        <a:lnTo>
                          <a:pt x="727075" y="180975"/>
                        </a:lnTo>
                        <a:lnTo>
                          <a:pt x="711200" y="215900"/>
                        </a:lnTo>
                        <a:lnTo>
                          <a:pt x="752475" y="241300"/>
                        </a:lnTo>
                        <a:lnTo>
                          <a:pt x="812800" y="165100"/>
                        </a:lnTo>
                        <a:lnTo>
                          <a:pt x="949325" y="161925"/>
                        </a:lnTo>
                        <a:lnTo>
                          <a:pt x="949325" y="127000"/>
                        </a:lnTo>
                        <a:lnTo>
                          <a:pt x="1063625" y="127000"/>
                        </a:lnTo>
                        <a:lnTo>
                          <a:pt x="1317625" y="82550"/>
                        </a:lnTo>
                        <a:lnTo>
                          <a:pt x="1403350" y="57150"/>
                        </a:lnTo>
                        <a:lnTo>
                          <a:pt x="1485900" y="57150"/>
                        </a:lnTo>
                        <a:lnTo>
                          <a:pt x="1520825" y="82550"/>
                        </a:lnTo>
                        <a:lnTo>
                          <a:pt x="1593850" y="79375"/>
                        </a:lnTo>
                        <a:lnTo>
                          <a:pt x="1565275" y="28575"/>
                        </a:lnTo>
                        <a:lnTo>
                          <a:pt x="1574800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27" name="Freihandform 26">
                    <a:extLst>
                      <a:ext uri="{FF2B5EF4-FFF2-40B4-BE49-F238E27FC236}">
                        <a16:creationId xmlns:a16="http://schemas.microsoft.com/office/drawing/2014/main" xmlns="" id="{D191BED8-55E0-4D13-B103-B1412B762CBC}"/>
                      </a:ext>
                    </a:extLst>
                  </p:cNvPr>
                  <p:cNvSpPr/>
                  <p:nvPr/>
                </p:nvSpPr>
                <p:spPr>
                  <a:xfrm>
                    <a:off x="838900" y="1697705"/>
                    <a:ext cx="2986123" cy="1597798"/>
                  </a:xfrm>
                  <a:custGeom>
                    <a:avLst/>
                    <a:gdLst>
                      <a:gd name="connsiteX0" fmla="*/ 4140200 w 4140200"/>
                      <a:gd name="connsiteY0" fmla="*/ 323850 h 2057400"/>
                      <a:gd name="connsiteX1" fmla="*/ 4070350 w 4140200"/>
                      <a:gd name="connsiteY1" fmla="*/ 428625 h 2057400"/>
                      <a:gd name="connsiteX2" fmla="*/ 3962400 w 4140200"/>
                      <a:gd name="connsiteY2" fmla="*/ 460375 h 2057400"/>
                      <a:gd name="connsiteX3" fmla="*/ 3949700 w 4140200"/>
                      <a:gd name="connsiteY3" fmla="*/ 403225 h 2057400"/>
                      <a:gd name="connsiteX4" fmla="*/ 3775075 w 4140200"/>
                      <a:gd name="connsiteY4" fmla="*/ 393700 h 2057400"/>
                      <a:gd name="connsiteX5" fmla="*/ 3759200 w 4140200"/>
                      <a:gd name="connsiteY5" fmla="*/ 342900 h 2057400"/>
                      <a:gd name="connsiteX6" fmla="*/ 3692525 w 4140200"/>
                      <a:gd name="connsiteY6" fmla="*/ 346075 h 2057400"/>
                      <a:gd name="connsiteX7" fmla="*/ 3667125 w 4140200"/>
                      <a:gd name="connsiteY7" fmla="*/ 323850 h 2057400"/>
                      <a:gd name="connsiteX8" fmla="*/ 3686175 w 4140200"/>
                      <a:gd name="connsiteY8" fmla="*/ 250825 h 2057400"/>
                      <a:gd name="connsiteX9" fmla="*/ 3575050 w 4140200"/>
                      <a:gd name="connsiteY9" fmla="*/ 234950 h 2057400"/>
                      <a:gd name="connsiteX10" fmla="*/ 3549650 w 4140200"/>
                      <a:gd name="connsiteY10" fmla="*/ 266700 h 2057400"/>
                      <a:gd name="connsiteX11" fmla="*/ 3422650 w 4140200"/>
                      <a:gd name="connsiteY11" fmla="*/ 234950 h 2057400"/>
                      <a:gd name="connsiteX12" fmla="*/ 3432175 w 4140200"/>
                      <a:gd name="connsiteY12" fmla="*/ 320675 h 2057400"/>
                      <a:gd name="connsiteX13" fmla="*/ 3390900 w 4140200"/>
                      <a:gd name="connsiteY13" fmla="*/ 298450 h 2057400"/>
                      <a:gd name="connsiteX14" fmla="*/ 3352800 w 4140200"/>
                      <a:gd name="connsiteY14" fmla="*/ 333375 h 2057400"/>
                      <a:gd name="connsiteX15" fmla="*/ 3292475 w 4140200"/>
                      <a:gd name="connsiteY15" fmla="*/ 298450 h 2057400"/>
                      <a:gd name="connsiteX16" fmla="*/ 3254375 w 4140200"/>
                      <a:gd name="connsiteY16" fmla="*/ 241300 h 2057400"/>
                      <a:gd name="connsiteX17" fmla="*/ 3136900 w 4140200"/>
                      <a:gd name="connsiteY17" fmla="*/ 257175 h 2057400"/>
                      <a:gd name="connsiteX18" fmla="*/ 3133725 w 4140200"/>
                      <a:gd name="connsiteY18" fmla="*/ 288925 h 2057400"/>
                      <a:gd name="connsiteX19" fmla="*/ 3051175 w 4140200"/>
                      <a:gd name="connsiteY19" fmla="*/ 263525 h 2057400"/>
                      <a:gd name="connsiteX20" fmla="*/ 2962275 w 4140200"/>
                      <a:gd name="connsiteY20" fmla="*/ 355600 h 2057400"/>
                      <a:gd name="connsiteX21" fmla="*/ 2901950 w 4140200"/>
                      <a:gd name="connsiteY21" fmla="*/ 387350 h 2057400"/>
                      <a:gd name="connsiteX22" fmla="*/ 2797175 w 4140200"/>
                      <a:gd name="connsiteY22" fmla="*/ 434975 h 2057400"/>
                      <a:gd name="connsiteX23" fmla="*/ 2616200 w 4140200"/>
                      <a:gd name="connsiteY23" fmla="*/ 361950 h 2057400"/>
                      <a:gd name="connsiteX24" fmla="*/ 2609850 w 4140200"/>
                      <a:gd name="connsiteY24" fmla="*/ 317500 h 2057400"/>
                      <a:gd name="connsiteX25" fmla="*/ 2555875 w 4140200"/>
                      <a:gd name="connsiteY25" fmla="*/ 336550 h 2057400"/>
                      <a:gd name="connsiteX26" fmla="*/ 2501900 w 4140200"/>
                      <a:gd name="connsiteY26" fmla="*/ 327025 h 2057400"/>
                      <a:gd name="connsiteX27" fmla="*/ 2482850 w 4140200"/>
                      <a:gd name="connsiteY27" fmla="*/ 371475 h 2057400"/>
                      <a:gd name="connsiteX28" fmla="*/ 2505075 w 4140200"/>
                      <a:gd name="connsiteY28" fmla="*/ 428625 h 2057400"/>
                      <a:gd name="connsiteX29" fmla="*/ 2476500 w 4140200"/>
                      <a:gd name="connsiteY29" fmla="*/ 444500 h 2057400"/>
                      <a:gd name="connsiteX30" fmla="*/ 2428875 w 4140200"/>
                      <a:gd name="connsiteY30" fmla="*/ 447675 h 2057400"/>
                      <a:gd name="connsiteX31" fmla="*/ 2393950 w 4140200"/>
                      <a:gd name="connsiteY31" fmla="*/ 400050 h 2057400"/>
                      <a:gd name="connsiteX32" fmla="*/ 2438400 w 4140200"/>
                      <a:gd name="connsiteY32" fmla="*/ 377825 h 2057400"/>
                      <a:gd name="connsiteX33" fmla="*/ 2419350 w 4140200"/>
                      <a:gd name="connsiteY33" fmla="*/ 327025 h 2057400"/>
                      <a:gd name="connsiteX34" fmla="*/ 2365375 w 4140200"/>
                      <a:gd name="connsiteY34" fmla="*/ 330200 h 2057400"/>
                      <a:gd name="connsiteX35" fmla="*/ 2266950 w 4140200"/>
                      <a:gd name="connsiteY35" fmla="*/ 187325 h 2057400"/>
                      <a:gd name="connsiteX36" fmla="*/ 2181225 w 4140200"/>
                      <a:gd name="connsiteY36" fmla="*/ 196850 h 2057400"/>
                      <a:gd name="connsiteX37" fmla="*/ 2162175 w 4140200"/>
                      <a:gd name="connsiteY37" fmla="*/ 120650 h 2057400"/>
                      <a:gd name="connsiteX38" fmla="*/ 2076450 w 4140200"/>
                      <a:gd name="connsiteY38" fmla="*/ 79375 h 2057400"/>
                      <a:gd name="connsiteX39" fmla="*/ 2016125 w 4140200"/>
                      <a:gd name="connsiteY39" fmla="*/ 79375 h 2057400"/>
                      <a:gd name="connsiteX40" fmla="*/ 1974850 w 4140200"/>
                      <a:gd name="connsiteY40" fmla="*/ 114300 h 2057400"/>
                      <a:gd name="connsiteX41" fmla="*/ 1892300 w 4140200"/>
                      <a:gd name="connsiteY41" fmla="*/ 101600 h 2057400"/>
                      <a:gd name="connsiteX42" fmla="*/ 1851025 w 4140200"/>
                      <a:gd name="connsiteY42" fmla="*/ 117475 h 2057400"/>
                      <a:gd name="connsiteX43" fmla="*/ 1781175 w 4140200"/>
                      <a:gd name="connsiteY43" fmla="*/ 15875 h 2057400"/>
                      <a:gd name="connsiteX44" fmla="*/ 1727200 w 4140200"/>
                      <a:gd name="connsiteY44" fmla="*/ 12700 h 2057400"/>
                      <a:gd name="connsiteX45" fmla="*/ 1692275 w 4140200"/>
                      <a:gd name="connsiteY45" fmla="*/ 38100 h 2057400"/>
                      <a:gd name="connsiteX46" fmla="*/ 1631950 w 4140200"/>
                      <a:gd name="connsiteY46" fmla="*/ 38100 h 2057400"/>
                      <a:gd name="connsiteX47" fmla="*/ 1609725 w 4140200"/>
                      <a:gd name="connsiteY47" fmla="*/ 73025 h 2057400"/>
                      <a:gd name="connsiteX48" fmla="*/ 1565275 w 4140200"/>
                      <a:gd name="connsiteY48" fmla="*/ 111125 h 2057400"/>
                      <a:gd name="connsiteX49" fmla="*/ 1536700 w 4140200"/>
                      <a:gd name="connsiteY49" fmla="*/ 79375 h 2057400"/>
                      <a:gd name="connsiteX50" fmla="*/ 1524000 w 4140200"/>
                      <a:gd name="connsiteY50" fmla="*/ 104775 h 2057400"/>
                      <a:gd name="connsiteX51" fmla="*/ 1457325 w 4140200"/>
                      <a:gd name="connsiteY51" fmla="*/ 104775 h 2057400"/>
                      <a:gd name="connsiteX52" fmla="*/ 1441450 w 4140200"/>
                      <a:gd name="connsiteY52" fmla="*/ 73025 h 2057400"/>
                      <a:gd name="connsiteX53" fmla="*/ 1485900 w 4140200"/>
                      <a:gd name="connsiteY53" fmla="*/ 44450 h 2057400"/>
                      <a:gd name="connsiteX54" fmla="*/ 1438275 w 4140200"/>
                      <a:gd name="connsiteY54" fmla="*/ 28575 h 2057400"/>
                      <a:gd name="connsiteX55" fmla="*/ 1330325 w 4140200"/>
                      <a:gd name="connsiteY55" fmla="*/ 28575 h 2057400"/>
                      <a:gd name="connsiteX56" fmla="*/ 1285875 w 4140200"/>
                      <a:gd name="connsiteY56" fmla="*/ 0 h 2057400"/>
                      <a:gd name="connsiteX57" fmla="*/ 1304925 w 4140200"/>
                      <a:gd name="connsiteY57" fmla="*/ 63500 h 2057400"/>
                      <a:gd name="connsiteX58" fmla="*/ 1273175 w 4140200"/>
                      <a:gd name="connsiteY58" fmla="*/ 69850 h 2057400"/>
                      <a:gd name="connsiteX59" fmla="*/ 1244600 w 4140200"/>
                      <a:gd name="connsiteY59" fmla="*/ 41275 h 2057400"/>
                      <a:gd name="connsiteX60" fmla="*/ 1222375 w 4140200"/>
                      <a:gd name="connsiteY60" fmla="*/ 73025 h 2057400"/>
                      <a:gd name="connsiteX61" fmla="*/ 1174750 w 4140200"/>
                      <a:gd name="connsiteY61" fmla="*/ 168275 h 2057400"/>
                      <a:gd name="connsiteX62" fmla="*/ 996950 w 4140200"/>
                      <a:gd name="connsiteY62" fmla="*/ 184150 h 2057400"/>
                      <a:gd name="connsiteX63" fmla="*/ 987425 w 4140200"/>
                      <a:gd name="connsiteY63" fmla="*/ 244475 h 2057400"/>
                      <a:gd name="connsiteX64" fmla="*/ 882650 w 4140200"/>
                      <a:gd name="connsiteY64" fmla="*/ 244475 h 2057400"/>
                      <a:gd name="connsiteX65" fmla="*/ 882650 w 4140200"/>
                      <a:gd name="connsiteY65" fmla="*/ 333375 h 2057400"/>
                      <a:gd name="connsiteX66" fmla="*/ 762000 w 4140200"/>
                      <a:gd name="connsiteY66" fmla="*/ 358775 h 2057400"/>
                      <a:gd name="connsiteX67" fmla="*/ 714375 w 4140200"/>
                      <a:gd name="connsiteY67" fmla="*/ 425450 h 2057400"/>
                      <a:gd name="connsiteX68" fmla="*/ 631825 w 4140200"/>
                      <a:gd name="connsiteY68" fmla="*/ 409575 h 2057400"/>
                      <a:gd name="connsiteX69" fmla="*/ 654050 w 4140200"/>
                      <a:gd name="connsiteY69" fmla="*/ 450850 h 2057400"/>
                      <a:gd name="connsiteX70" fmla="*/ 682625 w 4140200"/>
                      <a:gd name="connsiteY70" fmla="*/ 584200 h 2057400"/>
                      <a:gd name="connsiteX71" fmla="*/ 688975 w 4140200"/>
                      <a:gd name="connsiteY71" fmla="*/ 615950 h 2057400"/>
                      <a:gd name="connsiteX72" fmla="*/ 720725 w 4140200"/>
                      <a:gd name="connsiteY72" fmla="*/ 612775 h 2057400"/>
                      <a:gd name="connsiteX73" fmla="*/ 730250 w 4140200"/>
                      <a:gd name="connsiteY73" fmla="*/ 641350 h 2057400"/>
                      <a:gd name="connsiteX74" fmla="*/ 635000 w 4140200"/>
                      <a:gd name="connsiteY74" fmla="*/ 698500 h 2057400"/>
                      <a:gd name="connsiteX75" fmla="*/ 552450 w 4140200"/>
                      <a:gd name="connsiteY75" fmla="*/ 711200 h 2057400"/>
                      <a:gd name="connsiteX76" fmla="*/ 504825 w 4140200"/>
                      <a:gd name="connsiteY76" fmla="*/ 685800 h 2057400"/>
                      <a:gd name="connsiteX77" fmla="*/ 479425 w 4140200"/>
                      <a:gd name="connsiteY77" fmla="*/ 615950 h 2057400"/>
                      <a:gd name="connsiteX78" fmla="*/ 352425 w 4140200"/>
                      <a:gd name="connsiteY78" fmla="*/ 504825 h 2057400"/>
                      <a:gd name="connsiteX79" fmla="*/ 311150 w 4140200"/>
                      <a:gd name="connsiteY79" fmla="*/ 488950 h 2057400"/>
                      <a:gd name="connsiteX80" fmla="*/ 269875 w 4140200"/>
                      <a:gd name="connsiteY80" fmla="*/ 488950 h 2057400"/>
                      <a:gd name="connsiteX81" fmla="*/ 266700 w 4140200"/>
                      <a:gd name="connsiteY81" fmla="*/ 523875 h 2057400"/>
                      <a:gd name="connsiteX82" fmla="*/ 241300 w 4140200"/>
                      <a:gd name="connsiteY82" fmla="*/ 539750 h 2057400"/>
                      <a:gd name="connsiteX83" fmla="*/ 225425 w 4140200"/>
                      <a:gd name="connsiteY83" fmla="*/ 584200 h 2057400"/>
                      <a:gd name="connsiteX84" fmla="*/ 244475 w 4140200"/>
                      <a:gd name="connsiteY84" fmla="*/ 606425 h 2057400"/>
                      <a:gd name="connsiteX85" fmla="*/ 190500 w 4140200"/>
                      <a:gd name="connsiteY85" fmla="*/ 701675 h 2057400"/>
                      <a:gd name="connsiteX86" fmla="*/ 111125 w 4140200"/>
                      <a:gd name="connsiteY86" fmla="*/ 698500 h 2057400"/>
                      <a:gd name="connsiteX87" fmla="*/ 79375 w 4140200"/>
                      <a:gd name="connsiteY87" fmla="*/ 895350 h 2057400"/>
                      <a:gd name="connsiteX88" fmla="*/ 152400 w 4140200"/>
                      <a:gd name="connsiteY88" fmla="*/ 927100 h 2057400"/>
                      <a:gd name="connsiteX89" fmla="*/ 142875 w 4140200"/>
                      <a:gd name="connsiteY89" fmla="*/ 1016000 h 2057400"/>
                      <a:gd name="connsiteX90" fmla="*/ 53975 w 4140200"/>
                      <a:gd name="connsiteY90" fmla="*/ 1050925 h 2057400"/>
                      <a:gd name="connsiteX91" fmla="*/ 0 w 4140200"/>
                      <a:gd name="connsiteY91" fmla="*/ 1219200 h 2057400"/>
                      <a:gd name="connsiteX92" fmla="*/ 76200 w 4140200"/>
                      <a:gd name="connsiteY92" fmla="*/ 1250950 h 2057400"/>
                      <a:gd name="connsiteX93" fmla="*/ 114300 w 4140200"/>
                      <a:gd name="connsiteY93" fmla="*/ 1241425 h 2057400"/>
                      <a:gd name="connsiteX94" fmla="*/ 219075 w 4140200"/>
                      <a:gd name="connsiteY94" fmla="*/ 1355725 h 2057400"/>
                      <a:gd name="connsiteX95" fmla="*/ 146050 w 4140200"/>
                      <a:gd name="connsiteY95" fmla="*/ 1387475 h 2057400"/>
                      <a:gd name="connsiteX96" fmla="*/ 215900 w 4140200"/>
                      <a:gd name="connsiteY96" fmla="*/ 1466850 h 2057400"/>
                      <a:gd name="connsiteX97" fmla="*/ 250825 w 4140200"/>
                      <a:gd name="connsiteY97" fmla="*/ 1489075 h 2057400"/>
                      <a:gd name="connsiteX98" fmla="*/ 273050 w 4140200"/>
                      <a:gd name="connsiteY98" fmla="*/ 1441450 h 2057400"/>
                      <a:gd name="connsiteX99" fmla="*/ 352425 w 4140200"/>
                      <a:gd name="connsiteY99" fmla="*/ 1470025 h 2057400"/>
                      <a:gd name="connsiteX100" fmla="*/ 466725 w 4140200"/>
                      <a:gd name="connsiteY100" fmla="*/ 1460500 h 2057400"/>
                      <a:gd name="connsiteX101" fmla="*/ 495300 w 4140200"/>
                      <a:gd name="connsiteY101" fmla="*/ 1479550 h 2057400"/>
                      <a:gd name="connsiteX102" fmla="*/ 565150 w 4140200"/>
                      <a:gd name="connsiteY102" fmla="*/ 1590675 h 2057400"/>
                      <a:gd name="connsiteX103" fmla="*/ 631825 w 4140200"/>
                      <a:gd name="connsiteY103" fmla="*/ 1597025 h 2057400"/>
                      <a:gd name="connsiteX104" fmla="*/ 704850 w 4140200"/>
                      <a:gd name="connsiteY104" fmla="*/ 1765300 h 2057400"/>
                      <a:gd name="connsiteX105" fmla="*/ 762000 w 4140200"/>
                      <a:gd name="connsiteY105" fmla="*/ 1828800 h 2057400"/>
                      <a:gd name="connsiteX106" fmla="*/ 752475 w 4140200"/>
                      <a:gd name="connsiteY106" fmla="*/ 1866900 h 2057400"/>
                      <a:gd name="connsiteX107" fmla="*/ 676275 w 4140200"/>
                      <a:gd name="connsiteY107" fmla="*/ 1866900 h 2057400"/>
                      <a:gd name="connsiteX108" fmla="*/ 622300 w 4140200"/>
                      <a:gd name="connsiteY108" fmla="*/ 1835150 h 2057400"/>
                      <a:gd name="connsiteX109" fmla="*/ 609600 w 4140200"/>
                      <a:gd name="connsiteY109" fmla="*/ 1885950 h 2057400"/>
                      <a:gd name="connsiteX110" fmla="*/ 701675 w 4140200"/>
                      <a:gd name="connsiteY110" fmla="*/ 1930400 h 2057400"/>
                      <a:gd name="connsiteX111" fmla="*/ 771525 w 4140200"/>
                      <a:gd name="connsiteY111" fmla="*/ 1971675 h 2057400"/>
                      <a:gd name="connsiteX112" fmla="*/ 771525 w 4140200"/>
                      <a:gd name="connsiteY112" fmla="*/ 2016125 h 2057400"/>
                      <a:gd name="connsiteX113" fmla="*/ 762000 w 4140200"/>
                      <a:gd name="connsiteY113" fmla="*/ 2057400 h 2057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</a:cxnLst>
                    <a:rect l="l" t="t" r="r" b="b"/>
                    <a:pathLst>
                      <a:path w="4140200" h="2057400">
                        <a:moveTo>
                          <a:pt x="4140200" y="323850"/>
                        </a:moveTo>
                        <a:lnTo>
                          <a:pt x="4070350" y="428625"/>
                        </a:lnTo>
                        <a:lnTo>
                          <a:pt x="3962400" y="460375"/>
                        </a:lnTo>
                        <a:lnTo>
                          <a:pt x="3949700" y="403225"/>
                        </a:lnTo>
                        <a:lnTo>
                          <a:pt x="3775075" y="393700"/>
                        </a:lnTo>
                        <a:lnTo>
                          <a:pt x="3759200" y="342900"/>
                        </a:lnTo>
                        <a:lnTo>
                          <a:pt x="3692525" y="346075"/>
                        </a:lnTo>
                        <a:lnTo>
                          <a:pt x="3667125" y="323850"/>
                        </a:lnTo>
                        <a:lnTo>
                          <a:pt x="3686175" y="250825"/>
                        </a:lnTo>
                        <a:lnTo>
                          <a:pt x="3575050" y="234950"/>
                        </a:lnTo>
                        <a:lnTo>
                          <a:pt x="3549650" y="266700"/>
                        </a:lnTo>
                        <a:lnTo>
                          <a:pt x="3422650" y="234950"/>
                        </a:lnTo>
                        <a:lnTo>
                          <a:pt x="3432175" y="320675"/>
                        </a:lnTo>
                        <a:lnTo>
                          <a:pt x="3390900" y="298450"/>
                        </a:lnTo>
                        <a:lnTo>
                          <a:pt x="3352800" y="333375"/>
                        </a:lnTo>
                        <a:lnTo>
                          <a:pt x="3292475" y="298450"/>
                        </a:lnTo>
                        <a:lnTo>
                          <a:pt x="3254375" y="241300"/>
                        </a:lnTo>
                        <a:lnTo>
                          <a:pt x="3136900" y="257175"/>
                        </a:lnTo>
                        <a:lnTo>
                          <a:pt x="3133725" y="288925"/>
                        </a:lnTo>
                        <a:lnTo>
                          <a:pt x="3051175" y="263525"/>
                        </a:lnTo>
                        <a:lnTo>
                          <a:pt x="2962275" y="355600"/>
                        </a:lnTo>
                        <a:lnTo>
                          <a:pt x="2901950" y="387350"/>
                        </a:lnTo>
                        <a:lnTo>
                          <a:pt x="2797175" y="434975"/>
                        </a:lnTo>
                        <a:lnTo>
                          <a:pt x="2616200" y="361950"/>
                        </a:lnTo>
                        <a:lnTo>
                          <a:pt x="2609850" y="317500"/>
                        </a:lnTo>
                        <a:lnTo>
                          <a:pt x="2555875" y="336550"/>
                        </a:lnTo>
                        <a:lnTo>
                          <a:pt x="2501900" y="327025"/>
                        </a:lnTo>
                        <a:lnTo>
                          <a:pt x="2482850" y="371475"/>
                        </a:lnTo>
                        <a:lnTo>
                          <a:pt x="2505075" y="428625"/>
                        </a:lnTo>
                        <a:lnTo>
                          <a:pt x="2476500" y="444500"/>
                        </a:lnTo>
                        <a:lnTo>
                          <a:pt x="2428875" y="447675"/>
                        </a:lnTo>
                        <a:lnTo>
                          <a:pt x="2393950" y="400050"/>
                        </a:lnTo>
                        <a:lnTo>
                          <a:pt x="2438400" y="377825"/>
                        </a:lnTo>
                        <a:lnTo>
                          <a:pt x="2419350" y="327025"/>
                        </a:lnTo>
                        <a:lnTo>
                          <a:pt x="2365375" y="330200"/>
                        </a:lnTo>
                        <a:lnTo>
                          <a:pt x="2266950" y="187325"/>
                        </a:lnTo>
                        <a:lnTo>
                          <a:pt x="2181225" y="196850"/>
                        </a:lnTo>
                        <a:lnTo>
                          <a:pt x="2162175" y="120650"/>
                        </a:lnTo>
                        <a:lnTo>
                          <a:pt x="2076450" y="79375"/>
                        </a:lnTo>
                        <a:lnTo>
                          <a:pt x="2016125" y="79375"/>
                        </a:lnTo>
                        <a:lnTo>
                          <a:pt x="1974850" y="114300"/>
                        </a:lnTo>
                        <a:lnTo>
                          <a:pt x="1892300" y="101600"/>
                        </a:lnTo>
                        <a:lnTo>
                          <a:pt x="1851025" y="117475"/>
                        </a:lnTo>
                        <a:lnTo>
                          <a:pt x="1781175" y="15875"/>
                        </a:lnTo>
                        <a:lnTo>
                          <a:pt x="1727200" y="12700"/>
                        </a:lnTo>
                        <a:lnTo>
                          <a:pt x="1692275" y="38100"/>
                        </a:lnTo>
                        <a:lnTo>
                          <a:pt x="1631950" y="38100"/>
                        </a:lnTo>
                        <a:lnTo>
                          <a:pt x="1609725" y="73025"/>
                        </a:lnTo>
                        <a:lnTo>
                          <a:pt x="1565275" y="111125"/>
                        </a:lnTo>
                        <a:lnTo>
                          <a:pt x="1536700" y="79375"/>
                        </a:lnTo>
                        <a:lnTo>
                          <a:pt x="1524000" y="104775"/>
                        </a:lnTo>
                        <a:lnTo>
                          <a:pt x="1457325" y="104775"/>
                        </a:lnTo>
                        <a:lnTo>
                          <a:pt x="1441450" y="73025"/>
                        </a:lnTo>
                        <a:lnTo>
                          <a:pt x="1485900" y="44450"/>
                        </a:lnTo>
                        <a:lnTo>
                          <a:pt x="1438275" y="28575"/>
                        </a:lnTo>
                        <a:lnTo>
                          <a:pt x="1330325" y="28575"/>
                        </a:lnTo>
                        <a:lnTo>
                          <a:pt x="1285875" y="0"/>
                        </a:lnTo>
                        <a:lnTo>
                          <a:pt x="1304925" y="63500"/>
                        </a:lnTo>
                        <a:lnTo>
                          <a:pt x="1273175" y="69850"/>
                        </a:lnTo>
                        <a:lnTo>
                          <a:pt x="1244600" y="41275"/>
                        </a:lnTo>
                        <a:lnTo>
                          <a:pt x="1222375" y="73025"/>
                        </a:lnTo>
                        <a:lnTo>
                          <a:pt x="1174750" y="168275"/>
                        </a:lnTo>
                        <a:lnTo>
                          <a:pt x="996950" y="184150"/>
                        </a:lnTo>
                        <a:lnTo>
                          <a:pt x="987425" y="244475"/>
                        </a:lnTo>
                        <a:lnTo>
                          <a:pt x="882650" y="244475"/>
                        </a:lnTo>
                        <a:lnTo>
                          <a:pt x="882650" y="333375"/>
                        </a:lnTo>
                        <a:lnTo>
                          <a:pt x="762000" y="358775"/>
                        </a:lnTo>
                        <a:lnTo>
                          <a:pt x="714375" y="425450"/>
                        </a:lnTo>
                        <a:lnTo>
                          <a:pt x="631825" y="409575"/>
                        </a:lnTo>
                        <a:lnTo>
                          <a:pt x="654050" y="450850"/>
                        </a:lnTo>
                        <a:lnTo>
                          <a:pt x="682625" y="584200"/>
                        </a:lnTo>
                        <a:lnTo>
                          <a:pt x="688975" y="615950"/>
                        </a:lnTo>
                        <a:lnTo>
                          <a:pt x="720725" y="612775"/>
                        </a:lnTo>
                        <a:lnTo>
                          <a:pt x="730250" y="641350"/>
                        </a:lnTo>
                        <a:lnTo>
                          <a:pt x="635000" y="698500"/>
                        </a:lnTo>
                        <a:lnTo>
                          <a:pt x="552450" y="711200"/>
                        </a:lnTo>
                        <a:lnTo>
                          <a:pt x="504825" y="685800"/>
                        </a:lnTo>
                        <a:lnTo>
                          <a:pt x="479425" y="615950"/>
                        </a:lnTo>
                        <a:lnTo>
                          <a:pt x="352425" y="504825"/>
                        </a:lnTo>
                        <a:lnTo>
                          <a:pt x="311150" y="488950"/>
                        </a:lnTo>
                        <a:lnTo>
                          <a:pt x="269875" y="488950"/>
                        </a:lnTo>
                        <a:lnTo>
                          <a:pt x="266700" y="523875"/>
                        </a:lnTo>
                        <a:lnTo>
                          <a:pt x="241300" y="539750"/>
                        </a:lnTo>
                        <a:lnTo>
                          <a:pt x="225425" y="584200"/>
                        </a:lnTo>
                        <a:lnTo>
                          <a:pt x="244475" y="606425"/>
                        </a:lnTo>
                        <a:lnTo>
                          <a:pt x="190500" y="701675"/>
                        </a:lnTo>
                        <a:lnTo>
                          <a:pt x="111125" y="698500"/>
                        </a:lnTo>
                        <a:lnTo>
                          <a:pt x="79375" y="895350"/>
                        </a:lnTo>
                        <a:lnTo>
                          <a:pt x="152400" y="927100"/>
                        </a:lnTo>
                        <a:lnTo>
                          <a:pt x="142875" y="1016000"/>
                        </a:lnTo>
                        <a:lnTo>
                          <a:pt x="53975" y="1050925"/>
                        </a:lnTo>
                        <a:lnTo>
                          <a:pt x="0" y="1219200"/>
                        </a:lnTo>
                        <a:lnTo>
                          <a:pt x="76200" y="1250950"/>
                        </a:lnTo>
                        <a:lnTo>
                          <a:pt x="114300" y="1241425"/>
                        </a:lnTo>
                        <a:lnTo>
                          <a:pt x="219075" y="1355725"/>
                        </a:lnTo>
                        <a:lnTo>
                          <a:pt x="146050" y="1387475"/>
                        </a:lnTo>
                        <a:lnTo>
                          <a:pt x="215900" y="1466850"/>
                        </a:lnTo>
                        <a:lnTo>
                          <a:pt x="250825" y="1489075"/>
                        </a:lnTo>
                        <a:lnTo>
                          <a:pt x="273050" y="1441450"/>
                        </a:lnTo>
                        <a:lnTo>
                          <a:pt x="352425" y="1470025"/>
                        </a:lnTo>
                        <a:lnTo>
                          <a:pt x="466725" y="1460500"/>
                        </a:lnTo>
                        <a:lnTo>
                          <a:pt x="495300" y="1479550"/>
                        </a:lnTo>
                        <a:lnTo>
                          <a:pt x="565150" y="1590675"/>
                        </a:lnTo>
                        <a:lnTo>
                          <a:pt x="631825" y="1597025"/>
                        </a:lnTo>
                        <a:lnTo>
                          <a:pt x="704850" y="1765300"/>
                        </a:lnTo>
                        <a:lnTo>
                          <a:pt x="762000" y="1828800"/>
                        </a:lnTo>
                        <a:lnTo>
                          <a:pt x="752475" y="1866900"/>
                        </a:lnTo>
                        <a:lnTo>
                          <a:pt x="676275" y="1866900"/>
                        </a:lnTo>
                        <a:lnTo>
                          <a:pt x="622300" y="1835150"/>
                        </a:lnTo>
                        <a:lnTo>
                          <a:pt x="609600" y="1885950"/>
                        </a:lnTo>
                        <a:lnTo>
                          <a:pt x="701675" y="1930400"/>
                        </a:lnTo>
                        <a:lnTo>
                          <a:pt x="771525" y="1971675"/>
                        </a:lnTo>
                        <a:lnTo>
                          <a:pt x="771525" y="2016125"/>
                        </a:lnTo>
                        <a:lnTo>
                          <a:pt x="762000" y="205740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28" name="Freihandform 28">
                    <a:extLst>
                      <a:ext uri="{FF2B5EF4-FFF2-40B4-BE49-F238E27FC236}">
                        <a16:creationId xmlns:a16="http://schemas.microsoft.com/office/drawing/2014/main" xmlns="" id="{9C8FC873-B411-4640-BDB7-5B1234A29ADF}"/>
                      </a:ext>
                    </a:extLst>
                  </p:cNvPr>
                  <p:cNvSpPr/>
                  <p:nvPr/>
                </p:nvSpPr>
                <p:spPr>
                  <a:xfrm>
                    <a:off x="5613491" y="737197"/>
                    <a:ext cx="256478" cy="45719"/>
                  </a:xfrm>
                  <a:custGeom>
                    <a:avLst/>
                    <a:gdLst>
                      <a:gd name="connsiteX0" fmla="*/ 0 w 317500"/>
                      <a:gd name="connsiteY0" fmla="*/ 0 h 25400"/>
                      <a:gd name="connsiteX1" fmla="*/ 146050 w 317500"/>
                      <a:gd name="connsiteY1" fmla="*/ 25400 h 25400"/>
                      <a:gd name="connsiteX2" fmla="*/ 219075 w 317500"/>
                      <a:gd name="connsiteY2" fmla="*/ 9525 h 25400"/>
                      <a:gd name="connsiteX3" fmla="*/ 317500 w 317500"/>
                      <a:gd name="connsiteY3" fmla="*/ 19050 h 25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17500" h="25400">
                        <a:moveTo>
                          <a:pt x="0" y="0"/>
                        </a:moveTo>
                        <a:lnTo>
                          <a:pt x="146050" y="25400"/>
                        </a:lnTo>
                        <a:lnTo>
                          <a:pt x="219075" y="9525"/>
                        </a:lnTo>
                        <a:lnTo>
                          <a:pt x="317500" y="190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29" name="Freihandform 29">
                    <a:extLst>
                      <a:ext uri="{FF2B5EF4-FFF2-40B4-BE49-F238E27FC236}">
                        <a16:creationId xmlns:a16="http://schemas.microsoft.com/office/drawing/2014/main" xmlns="" id="{70C4673E-CBAB-48F6-AF0E-03C438D51450}"/>
                      </a:ext>
                    </a:extLst>
                  </p:cNvPr>
                  <p:cNvSpPr/>
                  <p:nvPr/>
                </p:nvSpPr>
                <p:spPr>
                  <a:xfrm>
                    <a:off x="5879128" y="773054"/>
                    <a:ext cx="348076" cy="17260"/>
                  </a:xfrm>
                  <a:custGeom>
                    <a:avLst/>
                    <a:gdLst>
                      <a:gd name="connsiteX0" fmla="*/ 0 w 492125"/>
                      <a:gd name="connsiteY0" fmla="*/ 0 h 22225"/>
                      <a:gd name="connsiteX1" fmla="*/ 114300 w 492125"/>
                      <a:gd name="connsiteY1" fmla="*/ 22225 h 22225"/>
                      <a:gd name="connsiteX2" fmla="*/ 231775 w 492125"/>
                      <a:gd name="connsiteY2" fmla="*/ 3175 h 22225"/>
                      <a:gd name="connsiteX3" fmla="*/ 374650 w 492125"/>
                      <a:gd name="connsiteY3" fmla="*/ 0 h 22225"/>
                      <a:gd name="connsiteX4" fmla="*/ 403225 w 492125"/>
                      <a:gd name="connsiteY4" fmla="*/ 12700 h 22225"/>
                      <a:gd name="connsiteX5" fmla="*/ 492125 w 492125"/>
                      <a:gd name="connsiteY5" fmla="*/ 0 h 22225"/>
                      <a:gd name="connsiteX0" fmla="*/ 0 w 482600"/>
                      <a:gd name="connsiteY0" fmla="*/ 9525 h 22225"/>
                      <a:gd name="connsiteX1" fmla="*/ 104775 w 482600"/>
                      <a:gd name="connsiteY1" fmla="*/ 22225 h 22225"/>
                      <a:gd name="connsiteX2" fmla="*/ 222250 w 482600"/>
                      <a:gd name="connsiteY2" fmla="*/ 3175 h 22225"/>
                      <a:gd name="connsiteX3" fmla="*/ 365125 w 482600"/>
                      <a:gd name="connsiteY3" fmla="*/ 0 h 22225"/>
                      <a:gd name="connsiteX4" fmla="*/ 393700 w 482600"/>
                      <a:gd name="connsiteY4" fmla="*/ 12700 h 22225"/>
                      <a:gd name="connsiteX5" fmla="*/ 482600 w 482600"/>
                      <a:gd name="connsiteY5" fmla="*/ 0 h 222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82600" h="22225">
                        <a:moveTo>
                          <a:pt x="0" y="9525"/>
                        </a:moveTo>
                        <a:lnTo>
                          <a:pt x="104775" y="22225"/>
                        </a:lnTo>
                        <a:lnTo>
                          <a:pt x="222250" y="3175"/>
                        </a:lnTo>
                        <a:lnTo>
                          <a:pt x="365125" y="0"/>
                        </a:lnTo>
                        <a:lnTo>
                          <a:pt x="393700" y="12700"/>
                        </a:lnTo>
                        <a:lnTo>
                          <a:pt x="482600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30" name="Freihandform 39">
                    <a:extLst>
                      <a:ext uri="{FF2B5EF4-FFF2-40B4-BE49-F238E27FC236}">
                        <a16:creationId xmlns:a16="http://schemas.microsoft.com/office/drawing/2014/main" xmlns="" id="{66FE52A8-CF2A-4ABD-A41A-061B83C45654}"/>
                      </a:ext>
                    </a:extLst>
                  </p:cNvPr>
                  <p:cNvSpPr/>
                  <p:nvPr/>
                </p:nvSpPr>
                <p:spPr>
                  <a:xfrm>
                    <a:off x="4154780" y="1017160"/>
                    <a:ext cx="444255" cy="266299"/>
                  </a:xfrm>
                  <a:custGeom>
                    <a:avLst/>
                    <a:gdLst>
                      <a:gd name="connsiteX0" fmla="*/ 0 w 549275"/>
                      <a:gd name="connsiteY0" fmla="*/ 0 h 269875"/>
                      <a:gd name="connsiteX1" fmla="*/ 92075 w 549275"/>
                      <a:gd name="connsiteY1" fmla="*/ 50800 h 269875"/>
                      <a:gd name="connsiteX2" fmla="*/ 460375 w 549275"/>
                      <a:gd name="connsiteY2" fmla="*/ 184150 h 269875"/>
                      <a:gd name="connsiteX3" fmla="*/ 511175 w 549275"/>
                      <a:gd name="connsiteY3" fmla="*/ 212725 h 269875"/>
                      <a:gd name="connsiteX4" fmla="*/ 549275 w 549275"/>
                      <a:gd name="connsiteY4" fmla="*/ 269875 h 269875"/>
                      <a:gd name="connsiteX0" fmla="*/ 0 w 615950"/>
                      <a:gd name="connsiteY0" fmla="*/ 0 h 342900"/>
                      <a:gd name="connsiteX1" fmla="*/ 158750 w 615950"/>
                      <a:gd name="connsiteY1" fmla="*/ 123825 h 342900"/>
                      <a:gd name="connsiteX2" fmla="*/ 527050 w 615950"/>
                      <a:gd name="connsiteY2" fmla="*/ 257175 h 342900"/>
                      <a:gd name="connsiteX3" fmla="*/ 577850 w 615950"/>
                      <a:gd name="connsiteY3" fmla="*/ 285750 h 342900"/>
                      <a:gd name="connsiteX4" fmla="*/ 615950 w 615950"/>
                      <a:gd name="connsiteY4" fmla="*/ 342900 h 3429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615950" h="342900">
                        <a:moveTo>
                          <a:pt x="0" y="0"/>
                        </a:moveTo>
                        <a:lnTo>
                          <a:pt x="158750" y="123825"/>
                        </a:lnTo>
                        <a:lnTo>
                          <a:pt x="527050" y="257175"/>
                        </a:lnTo>
                        <a:lnTo>
                          <a:pt x="577850" y="285750"/>
                        </a:lnTo>
                        <a:lnTo>
                          <a:pt x="615950" y="34290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31" name="Freihandform 41">
                    <a:extLst>
                      <a:ext uri="{FF2B5EF4-FFF2-40B4-BE49-F238E27FC236}">
                        <a16:creationId xmlns:a16="http://schemas.microsoft.com/office/drawing/2014/main" xmlns="" id="{BD31FDEB-2FD7-4D32-B3D1-C056B195F885}"/>
                      </a:ext>
                    </a:extLst>
                  </p:cNvPr>
                  <p:cNvSpPr/>
                  <p:nvPr/>
                </p:nvSpPr>
                <p:spPr>
                  <a:xfrm>
                    <a:off x="4047150" y="1443736"/>
                    <a:ext cx="320596" cy="140547"/>
                  </a:xfrm>
                  <a:custGeom>
                    <a:avLst/>
                    <a:gdLst>
                      <a:gd name="connsiteX0" fmla="*/ 444500 w 444500"/>
                      <a:gd name="connsiteY0" fmla="*/ 0 h 180975"/>
                      <a:gd name="connsiteX1" fmla="*/ 346075 w 444500"/>
                      <a:gd name="connsiteY1" fmla="*/ 60325 h 180975"/>
                      <a:gd name="connsiteX2" fmla="*/ 209550 w 444500"/>
                      <a:gd name="connsiteY2" fmla="*/ 53975 h 180975"/>
                      <a:gd name="connsiteX3" fmla="*/ 168275 w 444500"/>
                      <a:gd name="connsiteY3" fmla="*/ 139700 h 180975"/>
                      <a:gd name="connsiteX4" fmla="*/ 88900 w 444500"/>
                      <a:gd name="connsiteY4" fmla="*/ 136525 h 180975"/>
                      <a:gd name="connsiteX5" fmla="*/ 0 w 444500"/>
                      <a:gd name="connsiteY5" fmla="*/ 180975 h 180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44500" h="180975">
                        <a:moveTo>
                          <a:pt x="444500" y="0"/>
                        </a:moveTo>
                        <a:lnTo>
                          <a:pt x="346075" y="60325"/>
                        </a:lnTo>
                        <a:lnTo>
                          <a:pt x="209550" y="53975"/>
                        </a:lnTo>
                        <a:lnTo>
                          <a:pt x="168275" y="139700"/>
                        </a:lnTo>
                        <a:lnTo>
                          <a:pt x="88900" y="136525"/>
                        </a:lnTo>
                        <a:lnTo>
                          <a:pt x="0" y="18097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32" name="Freihandform 42">
                    <a:extLst>
                      <a:ext uri="{FF2B5EF4-FFF2-40B4-BE49-F238E27FC236}">
                        <a16:creationId xmlns:a16="http://schemas.microsoft.com/office/drawing/2014/main" xmlns="" id="{F682EB3F-90B4-4AEC-80A8-8DA870AACB8A}"/>
                      </a:ext>
                    </a:extLst>
                  </p:cNvPr>
                  <p:cNvSpPr/>
                  <p:nvPr/>
                </p:nvSpPr>
                <p:spPr>
                  <a:xfrm>
                    <a:off x="4363167" y="1391956"/>
                    <a:ext cx="84730" cy="56712"/>
                  </a:xfrm>
                  <a:custGeom>
                    <a:avLst/>
                    <a:gdLst>
                      <a:gd name="connsiteX0" fmla="*/ 0 w 117475"/>
                      <a:gd name="connsiteY0" fmla="*/ 73025 h 73025"/>
                      <a:gd name="connsiteX1" fmla="*/ 117475 w 117475"/>
                      <a:gd name="connsiteY1" fmla="*/ 0 h 730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17475" h="73025">
                        <a:moveTo>
                          <a:pt x="0" y="73025"/>
                        </a:moveTo>
                        <a:lnTo>
                          <a:pt x="117475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33" name="Freihandform 43">
                    <a:extLst>
                      <a:ext uri="{FF2B5EF4-FFF2-40B4-BE49-F238E27FC236}">
                        <a16:creationId xmlns:a16="http://schemas.microsoft.com/office/drawing/2014/main" xmlns="" id="{9C17CFCE-4DCF-4919-A805-C0D381863B58}"/>
                      </a:ext>
                    </a:extLst>
                  </p:cNvPr>
                  <p:cNvSpPr/>
                  <p:nvPr/>
                </p:nvSpPr>
                <p:spPr>
                  <a:xfrm>
                    <a:off x="4445606" y="1280998"/>
                    <a:ext cx="153428" cy="101095"/>
                  </a:xfrm>
                  <a:custGeom>
                    <a:avLst/>
                    <a:gdLst>
                      <a:gd name="connsiteX0" fmla="*/ 0 w 212725"/>
                      <a:gd name="connsiteY0" fmla="*/ 130175 h 130175"/>
                      <a:gd name="connsiteX1" fmla="*/ 212725 w 212725"/>
                      <a:gd name="connsiteY1" fmla="*/ 0 h 1301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212725" h="130175">
                        <a:moveTo>
                          <a:pt x="0" y="130175"/>
                        </a:moveTo>
                        <a:lnTo>
                          <a:pt x="212725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34" name="Freihandform 44">
                    <a:extLst>
                      <a:ext uri="{FF2B5EF4-FFF2-40B4-BE49-F238E27FC236}">
                        <a16:creationId xmlns:a16="http://schemas.microsoft.com/office/drawing/2014/main" xmlns="" id="{2A2D9CE8-88CD-4B1F-B8D7-2E35994160FB}"/>
                      </a:ext>
                    </a:extLst>
                  </p:cNvPr>
                  <p:cNvSpPr/>
                  <p:nvPr/>
                </p:nvSpPr>
                <p:spPr>
                  <a:xfrm>
                    <a:off x="4692398" y="1254280"/>
                    <a:ext cx="105488" cy="21229"/>
                  </a:xfrm>
                  <a:custGeom>
                    <a:avLst/>
                    <a:gdLst>
                      <a:gd name="connsiteX0" fmla="*/ 0 w 958850"/>
                      <a:gd name="connsiteY0" fmla="*/ 44450 h 107950"/>
                      <a:gd name="connsiteX1" fmla="*/ 0 w 958850"/>
                      <a:gd name="connsiteY1" fmla="*/ 44450 h 107950"/>
                      <a:gd name="connsiteX2" fmla="*/ 152400 w 958850"/>
                      <a:gd name="connsiteY2" fmla="*/ 9525 h 107950"/>
                      <a:gd name="connsiteX3" fmla="*/ 254000 w 958850"/>
                      <a:gd name="connsiteY3" fmla="*/ 0 h 107950"/>
                      <a:gd name="connsiteX4" fmla="*/ 504825 w 958850"/>
                      <a:gd name="connsiteY4" fmla="*/ 31750 h 107950"/>
                      <a:gd name="connsiteX5" fmla="*/ 650875 w 958850"/>
                      <a:gd name="connsiteY5" fmla="*/ 34925 h 107950"/>
                      <a:gd name="connsiteX6" fmla="*/ 869950 w 958850"/>
                      <a:gd name="connsiteY6" fmla="*/ 82550 h 107950"/>
                      <a:gd name="connsiteX7" fmla="*/ 958850 w 958850"/>
                      <a:gd name="connsiteY7" fmla="*/ 107950 h 107950"/>
                      <a:gd name="connsiteX0" fmla="*/ 0 w 958850"/>
                      <a:gd name="connsiteY0" fmla="*/ 44450 h 107950"/>
                      <a:gd name="connsiteX1" fmla="*/ 0 w 958850"/>
                      <a:gd name="connsiteY1" fmla="*/ 44450 h 107950"/>
                      <a:gd name="connsiteX2" fmla="*/ 152400 w 958850"/>
                      <a:gd name="connsiteY2" fmla="*/ 9525 h 107950"/>
                      <a:gd name="connsiteX3" fmla="*/ 254000 w 958850"/>
                      <a:gd name="connsiteY3" fmla="*/ 0 h 107950"/>
                      <a:gd name="connsiteX4" fmla="*/ 504825 w 958850"/>
                      <a:gd name="connsiteY4" fmla="*/ 31750 h 107950"/>
                      <a:gd name="connsiteX5" fmla="*/ 650875 w 958850"/>
                      <a:gd name="connsiteY5" fmla="*/ 34925 h 107950"/>
                      <a:gd name="connsiteX6" fmla="*/ 958850 w 958850"/>
                      <a:gd name="connsiteY6" fmla="*/ 107950 h 107950"/>
                      <a:gd name="connsiteX0" fmla="*/ 0 w 1029531"/>
                      <a:gd name="connsiteY0" fmla="*/ 44450 h 51457"/>
                      <a:gd name="connsiteX1" fmla="*/ 0 w 1029531"/>
                      <a:gd name="connsiteY1" fmla="*/ 44450 h 51457"/>
                      <a:gd name="connsiteX2" fmla="*/ 152400 w 1029531"/>
                      <a:gd name="connsiteY2" fmla="*/ 9525 h 51457"/>
                      <a:gd name="connsiteX3" fmla="*/ 254000 w 1029531"/>
                      <a:gd name="connsiteY3" fmla="*/ 0 h 51457"/>
                      <a:gd name="connsiteX4" fmla="*/ 504825 w 1029531"/>
                      <a:gd name="connsiteY4" fmla="*/ 31750 h 51457"/>
                      <a:gd name="connsiteX5" fmla="*/ 650875 w 1029531"/>
                      <a:gd name="connsiteY5" fmla="*/ 34925 h 51457"/>
                      <a:gd name="connsiteX6" fmla="*/ 1029531 w 1029531"/>
                      <a:gd name="connsiteY6" fmla="*/ 51457 h 51457"/>
                      <a:gd name="connsiteX0" fmla="*/ 0 w 650874"/>
                      <a:gd name="connsiteY0" fmla="*/ 44450 h 44450"/>
                      <a:gd name="connsiteX1" fmla="*/ 0 w 650874"/>
                      <a:gd name="connsiteY1" fmla="*/ 44450 h 44450"/>
                      <a:gd name="connsiteX2" fmla="*/ 152400 w 650874"/>
                      <a:gd name="connsiteY2" fmla="*/ 9525 h 44450"/>
                      <a:gd name="connsiteX3" fmla="*/ 254000 w 650874"/>
                      <a:gd name="connsiteY3" fmla="*/ 0 h 44450"/>
                      <a:gd name="connsiteX4" fmla="*/ 504825 w 650874"/>
                      <a:gd name="connsiteY4" fmla="*/ 31750 h 44450"/>
                      <a:gd name="connsiteX5" fmla="*/ 650875 w 650874"/>
                      <a:gd name="connsiteY5" fmla="*/ 34925 h 44450"/>
                      <a:gd name="connsiteX0" fmla="*/ 0 w 504824"/>
                      <a:gd name="connsiteY0" fmla="*/ 44450 h 44450"/>
                      <a:gd name="connsiteX1" fmla="*/ 0 w 504824"/>
                      <a:gd name="connsiteY1" fmla="*/ 44450 h 44450"/>
                      <a:gd name="connsiteX2" fmla="*/ 152400 w 504824"/>
                      <a:gd name="connsiteY2" fmla="*/ 9525 h 44450"/>
                      <a:gd name="connsiteX3" fmla="*/ 254000 w 504824"/>
                      <a:gd name="connsiteY3" fmla="*/ 0 h 44450"/>
                      <a:gd name="connsiteX4" fmla="*/ 504825 w 504824"/>
                      <a:gd name="connsiteY4" fmla="*/ 31750 h 44450"/>
                      <a:gd name="connsiteX0" fmla="*/ 0 w 504824"/>
                      <a:gd name="connsiteY0" fmla="*/ 34925 h 34925"/>
                      <a:gd name="connsiteX1" fmla="*/ 0 w 504824"/>
                      <a:gd name="connsiteY1" fmla="*/ 34925 h 34925"/>
                      <a:gd name="connsiteX2" fmla="*/ 152400 w 504824"/>
                      <a:gd name="connsiteY2" fmla="*/ 0 h 34925"/>
                      <a:gd name="connsiteX3" fmla="*/ 254002 w 504824"/>
                      <a:gd name="connsiteY3" fmla="*/ 23813 h 34925"/>
                      <a:gd name="connsiteX4" fmla="*/ 504825 w 504824"/>
                      <a:gd name="connsiteY4" fmla="*/ 22225 h 34925"/>
                      <a:gd name="connsiteX0" fmla="*/ 0 w 504824"/>
                      <a:gd name="connsiteY0" fmla="*/ 12700 h 12700"/>
                      <a:gd name="connsiteX1" fmla="*/ 0 w 504824"/>
                      <a:gd name="connsiteY1" fmla="*/ 12700 h 12700"/>
                      <a:gd name="connsiteX2" fmla="*/ 254002 w 504824"/>
                      <a:gd name="connsiteY2" fmla="*/ 1588 h 12700"/>
                      <a:gd name="connsiteX3" fmla="*/ 504825 w 504824"/>
                      <a:gd name="connsiteY3" fmla="*/ 0 h 12700"/>
                      <a:gd name="connsiteX0" fmla="*/ 0 w 504824"/>
                      <a:gd name="connsiteY0" fmla="*/ 27781 h 27781"/>
                      <a:gd name="connsiteX1" fmla="*/ 0 w 504824"/>
                      <a:gd name="connsiteY1" fmla="*/ 27781 h 27781"/>
                      <a:gd name="connsiteX2" fmla="*/ 211522 w 504824"/>
                      <a:gd name="connsiteY2" fmla="*/ 0 h 27781"/>
                      <a:gd name="connsiteX3" fmla="*/ 504825 w 504824"/>
                      <a:gd name="connsiteY3" fmla="*/ 15081 h 2778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04824" h="27781">
                        <a:moveTo>
                          <a:pt x="0" y="27781"/>
                        </a:moveTo>
                        <a:lnTo>
                          <a:pt x="0" y="27781"/>
                        </a:lnTo>
                        <a:lnTo>
                          <a:pt x="211522" y="0"/>
                        </a:lnTo>
                        <a:lnTo>
                          <a:pt x="504825" y="15081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35" name="Freihandform 45">
                    <a:extLst>
                      <a:ext uri="{FF2B5EF4-FFF2-40B4-BE49-F238E27FC236}">
                        <a16:creationId xmlns:a16="http://schemas.microsoft.com/office/drawing/2014/main" xmlns="" id="{0744F64E-56C6-417E-B096-B27F0DC917DD}"/>
                      </a:ext>
                    </a:extLst>
                  </p:cNvPr>
                  <p:cNvSpPr/>
                  <p:nvPr/>
                </p:nvSpPr>
                <p:spPr>
                  <a:xfrm>
                    <a:off x="5196718" y="1616334"/>
                    <a:ext cx="132819" cy="517805"/>
                  </a:xfrm>
                  <a:custGeom>
                    <a:avLst/>
                    <a:gdLst>
                      <a:gd name="connsiteX0" fmla="*/ 60325 w 184150"/>
                      <a:gd name="connsiteY0" fmla="*/ 0 h 666750"/>
                      <a:gd name="connsiteX1" fmla="*/ 28575 w 184150"/>
                      <a:gd name="connsiteY1" fmla="*/ 69850 h 666750"/>
                      <a:gd name="connsiteX2" fmla="*/ 28575 w 184150"/>
                      <a:gd name="connsiteY2" fmla="*/ 234950 h 666750"/>
                      <a:gd name="connsiteX3" fmla="*/ 0 w 184150"/>
                      <a:gd name="connsiteY3" fmla="*/ 361950 h 666750"/>
                      <a:gd name="connsiteX4" fmla="*/ 111125 w 184150"/>
                      <a:gd name="connsiteY4" fmla="*/ 466725 h 666750"/>
                      <a:gd name="connsiteX5" fmla="*/ 101600 w 184150"/>
                      <a:gd name="connsiteY5" fmla="*/ 542925 h 666750"/>
                      <a:gd name="connsiteX6" fmla="*/ 184150 w 184150"/>
                      <a:gd name="connsiteY6" fmla="*/ 666750 h 6667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84150" h="666750">
                        <a:moveTo>
                          <a:pt x="60325" y="0"/>
                        </a:moveTo>
                        <a:lnTo>
                          <a:pt x="28575" y="69850"/>
                        </a:lnTo>
                        <a:lnTo>
                          <a:pt x="28575" y="234950"/>
                        </a:lnTo>
                        <a:lnTo>
                          <a:pt x="0" y="361950"/>
                        </a:lnTo>
                        <a:lnTo>
                          <a:pt x="111125" y="466725"/>
                        </a:lnTo>
                        <a:lnTo>
                          <a:pt x="101600" y="542925"/>
                        </a:lnTo>
                        <a:lnTo>
                          <a:pt x="184150" y="6667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36" name="Freihandform 47">
                    <a:extLst>
                      <a:ext uri="{FF2B5EF4-FFF2-40B4-BE49-F238E27FC236}">
                        <a16:creationId xmlns:a16="http://schemas.microsoft.com/office/drawing/2014/main" xmlns="" id="{0088182B-4908-4877-9EF9-F253F183C980}"/>
                      </a:ext>
                    </a:extLst>
                  </p:cNvPr>
                  <p:cNvSpPr/>
                  <p:nvPr/>
                </p:nvSpPr>
                <p:spPr>
                  <a:xfrm>
                    <a:off x="3460919" y="2099624"/>
                    <a:ext cx="89908" cy="52743"/>
                  </a:xfrm>
                  <a:custGeom>
                    <a:avLst/>
                    <a:gdLst>
                      <a:gd name="connsiteX0" fmla="*/ 0 w 73025"/>
                      <a:gd name="connsiteY0" fmla="*/ 0 h 41275"/>
                      <a:gd name="connsiteX1" fmla="*/ 73025 w 73025"/>
                      <a:gd name="connsiteY1" fmla="*/ 41275 h 41275"/>
                      <a:gd name="connsiteX0" fmla="*/ 0 w 124654"/>
                      <a:gd name="connsiteY0" fmla="*/ 0 h 67914"/>
                      <a:gd name="connsiteX1" fmla="*/ 124654 w 124654"/>
                      <a:gd name="connsiteY1" fmla="*/ 67914 h 6791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24654" h="67914">
                        <a:moveTo>
                          <a:pt x="0" y="0"/>
                        </a:moveTo>
                        <a:cubicBezTo>
                          <a:pt x="24342" y="13758"/>
                          <a:pt x="100312" y="54156"/>
                          <a:pt x="124654" y="67914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37" name="Freihandform 49">
                    <a:extLst>
                      <a:ext uri="{FF2B5EF4-FFF2-40B4-BE49-F238E27FC236}">
                        <a16:creationId xmlns:a16="http://schemas.microsoft.com/office/drawing/2014/main" xmlns="" id="{628763A7-0A76-401B-A67E-7737063B2A9E}"/>
                      </a:ext>
                    </a:extLst>
                  </p:cNvPr>
                  <p:cNvSpPr/>
                  <p:nvPr/>
                </p:nvSpPr>
                <p:spPr>
                  <a:xfrm>
                    <a:off x="3227341" y="2099623"/>
                    <a:ext cx="238158" cy="263835"/>
                  </a:xfrm>
                  <a:custGeom>
                    <a:avLst/>
                    <a:gdLst>
                      <a:gd name="connsiteX0" fmla="*/ 330200 w 330200"/>
                      <a:gd name="connsiteY0" fmla="*/ 0 h 339725"/>
                      <a:gd name="connsiteX1" fmla="*/ 285750 w 330200"/>
                      <a:gd name="connsiteY1" fmla="*/ 63500 h 339725"/>
                      <a:gd name="connsiteX2" fmla="*/ 282575 w 330200"/>
                      <a:gd name="connsiteY2" fmla="*/ 190500 h 339725"/>
                      <a:gd name="connsiteX3" fmla="*/ 139700 w 330200"/>
                      <a:gd name="connsiteY3" fmla="*/ 292100 h 339725"/>
                      <a:gd name="connsiteX4" fmla="*/ 50800 w 330200"/>
                      <a:gd name="connsiteY4" fmla="*/ 339725 h 339725"/>
                      <a:gd name="connsiteX5" fmla="*/ 0 w 330200"/>
                      <a:gd name="connsiteY5" fmla="*/ 339725 h 3397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30200" h="339725">
                        <a:moveTo>
                          <a:pt x="330200" y="0"/>
                        </a:moveTo>
                        <a:lnTo>
                          <a:pt x="285750" y="63500"/>
                        </a:lnTo>
                        <a:cubicBezTo>
                          <a:pt x="284692" y="105833"/>
                          <a:pt x="283633" y="148167"/>
                          <a:pt x="282575" y="190500"/>
                        </a:cubicBezTo>
                        <a:lnTo>
                          <a:pt x="139700" y="292100"/>
                        </a:lnTo>
                        <a:lnTo>
                          <a:pt x="50800" y="339725"/>
                        </a:lnTo>
                        <a:lnTo>
                          <a:pt x="0" y="339725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38" name="Freihandform 50">
                    <a:extLst>
                      <a:ext uri="{FF2B5EF4-FFF2-40B4-BE49-F238E27FC236}">
                        <a16:creationId xmlns:a16="http://schemas.microsoft.com/office/drawing/2014/main" xmlns="" id="{02DA1A4F-B78A-4A89-B4E0-D8D4D13F510B}"/>
                      </a:ext>
                    </a:extLst>
                  </p:cNvPr>
                  <p:cNvSpPr/>
                  <p:nvPr/>
                </p:nvSpPr>
                <p:spPr>
                  <a:xfrm>
                    <a:off x="6295903" y="1490583"/>
                    <a:ext cx="112208" cy="91232"/>
                  </a:xfrm>
                  <a:custGeom>
                    <a:avLst/>
                    <a:gdLst>
                      <a:gd name="connsiteX0" fmla="*/ 0 w 155575"/>
                      <a:gd name="connsiteY0" fmla="*/ 0 h 117475"/>
                      <a:gd name="connsiteX1" fmla="*/ 155575 w 155575"/>
                      <a:gd name="connsiteY1" fmla="*/ 117475 h 1174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55575" h="117475">
                        <a:moveTo>
                          <a:pt x="0" y="0"/>
                        </a:moveTo>
                        <a:lnTo>
                          <a:pt x="155575" y="11747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39" name="Freihandform 52">
                    <a:extLst>
                      <a:ext uri="{FF2B5EF4-FFF2-40B4-BE49-F238E27FC236}">
                        <a16:creationId xmlns:a16="http://schemas.microsoft.com/office/drawing/2014/main" xmlns="" id="{B22520E4-4041-4EBD-AC2F-402603C11123}"/>
                      </a:ext>
                    </a:extLst>
                  </p:cNvPr>
                  <p:cNvSpPr/>
                  <p:nvPr/>
                </p:nvSpPr>
                <p:spPr>
                  <a:xfrm>
                    <a:off x="6408111" y="1579350"/>
                    <a:ext cx="208388" cy="123287"/>
                  </a:xfrm>
                  <a:custGeom>
                    <a:avLst/>
                    <a:gdLst>
                      <a:gd name="connsiteX0" fmla="*/ 0 w 288925"/>
                      <a:gd name="connsiteY0" fmla="*/ 0 h 158750"/>
                      <a:gd name="connsiteX1" fmla="*/ 193675 w 288925"/>
                      <a:gd name="connsiteY1" fmla="*/ 82550 h 158750"/>
                      <a:gd name="connsiteX2" fmla="*/ 288925 w 288925"/>
                      <a:gd name="connsiteY2" fmla="*/ 158750 h 1587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88925" h="158750">
                        <a:moveTo>
                          <a:pt x="0" y="0"/>
                        </a:moveTo>
                        <a:lnTo>
                          <a:pt x="193675" y="82550"/>
                        </a:lnTo>
                        <a:lnTo>
                          <a:pt x="288925" y="1587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40" name="Freihandform 54">
                    <a:extLst>
                      <a:ext uri="{FF2B5EF4-FFF2-40B4-BE49-F238E27FC236}">
                        <a16:creationId xmlns:a16="http://schemas.microsoft.com/office/drawing/2014/main" xmlns="" id="{E4B49486-98D9-4239-92F3-43C73C7FD25D}"/>
                      </a:ext>
                    </a:extLst>
                  </p:cNvPr>
                  <p:cNvSpPr/>
                  <p:nvPr/>
                </p:nvSpPr>
                <p:spPr>
                  <a:xfrm>
                    <a:off x="7784385" y="1337708"/>
                    <a:ext cx="4580" cy="143013"/>
                  </a:xfrm>
                  <a:custGeom>
                    <a:avLst/>
                    <a:gdLst>
                      <a:gd name="connsiteX0" fmla="*/ 6350 w 6350"/>
                      <a:gd name="connsiteY0" fmla="*/ 0 h 184150"/>
                      <a:gd name="connsiteX1" fmla="*/ 0 w 6350"/>
                      <a:gd name="connsiteY1" fmla="*/ 184150 h 184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6350" h="184150">
                        <a:moveTo>
                          <a:pt x="6350" y="0"/>
                        </a:moveTo>
                        <a:lnTo>
                          <a:pt x="0" y="1841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41" name="Freihandform 55">
                    <a:extLst>
                      <a:ext uri="{FF2B5EF4-FFF2-40B4-BE49-F238E27FC236}">
                        <a16:creationId xmlns:a16="http://schemas.microsoft.com/office/drawing/2014/main" xmlns="" id="{B606279B-C0E5-4363-A9F5-7D5A57FD4A36}"/>
                      </a:ext>
                    </a:extLst>
                  </p:cNvPr>
                  <p:cNvSpPr/>
                  <p:nvPr/>
                </p:nvSpPr>
                <p:spPr>
                  <a:xfrm>
                    <a:off x="7156933" y="1695241"/>
                    <a:ext cx="41220" cy="110957"/>
                  </a:xfrm>
                  <a:custGeom>
                    <a:avLst/>
                    <a:gdLst>
                      <a:gd name="connsiteX0" fmla="*/ 0 w 57150"/>
                      <a:gd name="connsiteY0" fmla="*/ 0 h 142875"/>
                      <a:gd name="connsiteX1" fmla="*/ 57150 w 57150"/>
                      <a:gd name="connsiteY1" fmla="*/ 142875 h 1428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57150" h="142875">
                        <a:moveTo>
                          <a:pt x="0" y="0"/>
                        </a:moveTo>
                        <a:lnTo>
                          <a:pt x="57150" y="14287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42" name="Freihandform 56">
                    <a:extLst>
                      <a:ext uri="{FF2B5EF4-FFF2-40B4-BE49-F238E27FC236}">
                        <a16:creationId xmlns:a16="http://schemas.microsoft.com/office/drawing/2014/main" xmlns="" id="{1F6EEE26-CD48-47D2-8359-619DA367D6AD}"/>
                      </a:ext>
                    </a:extLst>
                  </p:cNvPr>
                  <p:cNvSpPr/>
                  <p:nvPr/>
                </p:nvSpPr>
                <p:spPr>
                  <a:xfrm>
                    <a:off x="7136324" y="1692773"/>
                    <a:ext cx="61829" cy="113424"/>
                  </a:xfrm>
                  <a:custGeom>
                    <a:avLst/>
                    <a:gdLst>
                      <a:gd name="connsiteX0" fmla="*/ 3175 w 85725"/>
                      <a:gd name="connsiteY0" fmla="*/ 0 h 146050"/>
                      <a:gd name="connsiteX1" fmla="*/ 0 w 85725"/>
                      <a:gd name="connsiteY1" fmla="*/ 66675 h 146050"/>
                      <a:gd name="connsiteX2" fmla="*/ 53975 w 85725"/>
                      <a:gd name="connsiteY2" fmla="*/ 136525 h 146050"/>
                      <a:gd name="connsiteX3" fmla="*/ 85725 w 85725"/>
                      <a:gd name="connsiteY3" fmla="*/ 146050 h 1460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85725" h="146050">
                        <a:moveTo>
                          <a:pt x="3175" y="0"/>
                        </a:moveTo>
                        <a:lnTo>
                          <a:pt x="0" y="66675"/>
                        </a:lnTo>
                        <a:lnTo>
                          <a:pt x="53975" y="136525"/>
                        </a:lnTo>
                        <a:lnTo>
                          <a:pt x="85725" y="1460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43" name="Freihandform 57">
                    <a:extLst>
                      <a:ext uri="{FF2B5EF4-FFF2-40B4-BE49-F238E27FC236}">
                        <a16:creationId xmlns:a16="http://schemas.microsoft.com/office/drawing/2014/main" xmlns="" id="{28F61828-0EF5-4E3F-8C95-D1A59FEA6D60}"/>
                      </a:ext>
                    </a:extLst>
                  </p:cNvPr>
                  <p:cNvSpPr/>
                  <p:nvPr/>
                </p:nvSpPr>
                <p:spPr>
                  <a:xfrm>
                    <a:off x="7200444" y="1793872"/>
                    <a:ext cx="75569" cy="12329"/>
                  </a:xfrm>
                  <a:custGeom>
                    <a:avLst/>
                    <a:gdLst>
                      <a:gd name="connsiteX0" fmla="*/ 0 w 104775"/>
                      <a:gd name="connsiteY0" fmla="*/ 15875 h 15875"/>
                      <a:gd name="connsiteX1" fmla="*/ 104775 w 104775"/>
                      <a:gd name="connsiteY1" fmla="*/ 0 h 158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04775" h="15875">
                        <a:moveTo>
                          <a:pt x="0" y="15875"/>
                        </a:moveTo>
                        <a:lnTo>
                          <a:pt x="104775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44" name="Freihandform 58">
                    <a:extLst>
                      <a:ext uri="{FF2B5EF4-FFF2-40B4-BE49-F238E27FC236}">
                        <a16:creationId xmlns:a16="http://schemas.microsoft.com/office/drawing/2014/main" xmlns="" id="{CE564B92-665B-4F51-B19D-332F96CB6627}"/>
                      </a:ext>
                    </a:extLst>
                  </p:cNvPr>
                  <p:cNvSpPr/>
                  <p:nvPr/>
                </p:nvSpPr>
                <p:spPr>
                  <a:xfrm>
                    <a:off x="7209603" y="1680446"/>
                    <a:ext cx="109919" cy="194794"/>
                  </a:xfrm>
                  <a:custGeom>
                    <a:avLst/>
                    <a:gdLst>
                      <a:gd name="connsiteX0" fmla="*/ 0 w 95250"/>
                      <a:gd name="connsiteY0" fmla="*/ 0 h 152400"/>
                      <a:gd name="connsiteX1" fmla="*/ 95250 w 95250"/>
                      <a:gd name="connsiteY1" fmla="*/ 152400 h 152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95250" h="152400">
                        <a:moveTo>
                          <a:pt x="0" y="0"/>
                        </a:moveTo>
                        <a:lnTo>
                          <a:pt x="95250" y="15240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45" name="Freihandform 60">
                    <a:extLst>
                      <a:ext uri="{FF2B5EF4-FFF2-40B4-BE49-F238E27FC236}">
                        <a16:creationId xmlns:a16="http://schemas.microsoft.com/office/drawing/2014/main" xmlns="" id="{962B9EAB-5C6E-45A6-94C7-0E6A6646CAAD}"/>
                      </a:ext>
                    </a:extLst>
                  </p:cNvPr>
                  <p:cNvSpPr/>
                  <p:nvPr/>
                </p:nvSpPr>
                <p:spPr>
                  <a:xfrm>
                    <a:off x="6698938" y="2227839"/>
                    <a:ext cx="0" cy="0"/>
                  </a:xfrm>
                  <a:custGeom>
                    <a:avLst/>
                    <a:gdLst>
                      <a:gd name="connsiteX0" fmla="*/ 0 w 0"/>
                      <a:gd name="connsiteY0" fmla="*/ 0 h 0"/>
                      <a:gd name="connsiteX1" fmla="*/ 0 w 0"/>
                      <a:gd name="connsiteY1" fmla="*/ 0 h 0"/>
                      <a:gd name="connsiteX2" fmla="*/ 0 w 0"/>
                      <a:gd name="connsiteY2" fmla="*/ 0 h 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47" name="Freihandform 65">
                    <a:extLst>
                      <a:ext uri="{FF2B5EF4-FFF2-40B4-BE49-F238E27FC236}">
                        <a16:creationId xmlns:a16="http://schemas.microsoft.com/office/drawing/2014/main" xmlns="" id="{142E2318-2BDD-4203-AC01-4C9C56BBA1B0}"/>
                      </a:ext>
                    </a:extLst>
                  </p:cNvPr>
                  <p:cNvSpPr/>
                  <p:nvPr/>
                </p:nvSpPr>
                <p:spPr>
                  <a:xfrm>
                    <a:off x="7482109" y="1569486"/>
                    <a:ext cx="61829" cy="73972"/>
                  </a:xfrm>
                  <a:custGeom>
                    <a:avLst/>
                    <a:gdLst>
                      <a:gd name="connsiteX0" fmla="*/ 0 w 85725"/>
                      <a:gd name="connsiteY0" fmla="*/ 0 h 95250"/>
                      <a:gd name="connsiteX1" fmla="*/ 50800 w 85725"/>
                      <a:gd name="connsiteY1" fmla="*/ 85725 h 95250"/>
                      <a:gd name="connsiteX2" fmla="*/ 85725 w 85725"/>
                      <a:gd name="connsiteY2" fmla="*/ 95250 h 95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85725" h="95250">
                        <a:moveTo>
                          <a:pt x="0" y="0"/>
                        </a:moveTo>
                        <a:lnTo>
                          <a:pt x="50800" y="85725"/>
                        </a:lnTo>
                        <a:lnTo>
                          <a:pt x="85725" y="95250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48" name="Freihandform 67">
                    <a:extLst>
                      <a:ext uri="{FF2B5EF4-FFF2-40B4-BE49-F238E27FC236}">
                        <a16:creationId xmlns:a16="http://schemas.microsoft.com/office/drawing/2014/main" xmlns="" id="{1AB7D6AA-EF24-4C5B-84A0-502BF2D3C844}"/>
                      </a:ext>
                    </a:extLst>
                  </p:cNvPr>
                  <p:cNvSpPr/>
                  <p:nvPr/>
                </p:nvSpPr>
                <p:spPr>
                  <a:xfrm>
                    <a:off x="7784384" y="1885102"/>
                    <a:ext cx="209099" cy="171277"/>
                  </a:xfrm>
                  <a:custGeom>
                    <a:avLst/>
                    <a:gdLst>
                      <a:gd name="connsiteX0" fmla="*/ 0 w 504825"/>
                      <a:gd name="connsiteY0" fmla="*/ 0 h 107950"/>
                      <a:gd name="connsiteX1" fmla="*/ 107950 w 504825"/>
                      <a:gd name="connsiteY1" fmla="*/ 60325 h 107950"/>
                      <a:gd name="connsiteX2" fmla="*/ 130175 w 504825"/>
                      <a:gd name="connsiteY2" fmla="*/ 31750 h 107950"/>
                      <a:gd name="connsiteX3" fmla="*/ 504825 w 504825"/>
                      <a:gd name="connsiteY3" fmla="*/ 107950 h 107950"/>
                      <a:gd name="connsiteX0" fmla="*/ 0 w 685800"/>
                      <a:gd name="connsiteY0" fmla="*/ 0 h 269875"/>
                      <a:gd name="connsiteX1" fmla="*/ 288925 w 685800"/>
                      <a:gd name="connsiteY1" fmla="*/ 222250 h 269875"/>
                      <a:gd name="connsiteX2" fmla="*/ 311150 w 685800"/>
                      <a:gd name="connsiteY2" fmla="*/ 193675 h 269875"/>
                      <a:gd name="connsiteX3" fmla="*/ 685800 w 685800"/>
                      <a:gd name="connsiteY3" fmla="*/ 269875 h 269875"/>
                      <a:gd name="connsiteX0" fmla="*/ 0 w 685800"/>
                      <a:gd name="connsiteY0" fmla="*/ 0 h 269875"/>
                      <a:gd name="connsiteX1" fmla="*/ 279400 w 685800"/>
                      <a:gd name="connsiteY1" fmla="*/ 234950 h 269875"/>
                      <a:gd name="connsiteX2" fmla="*/ 311150 w 685800"/>
                      <a:gd name="connsiteY2" fmla="*/ 193675 h 269875"/>
                      <a:gd name="connsiteX3" fmla="*/ 685800 w 685800"/>
                      <a:gd name="connsiteY3" fmla="*/ 269875 h 269875"/>
                      <a:gd name="connsiteX0" fmla="*/ 0 w 635000"/>
                      <a:gd name="connsiteY0" fmla="*/ 0 h 317500"/>
                      <a:gd name="connsiteX1" fmla="*/ 279400 w 635000"/>
                      <a:gd name="connsiteY1" fmla="*/ 234950 h 317500"/>
                      <a:gd name="connsiteX2" fmla="*/ 311150 w 635000"/>
                      <a:gd name="connsiteY2" fmla="*/ 193675 h 317500"/>
                      <a:gd name="connsiteX3" fmla="*/ 635000 w 635000"/>
                      <a:gd name="connsiteY3" fmla="*/ 317500 h 317500"/>
                      <a:gd name="connsiteX0" fmla="*/ 0 w 635000"/>
                      <a:gd name="connsiteY0" fmla="*/ 0 h 317500"/>
                      <a:gd name="connsiteX1" fmla="*/ 311150 w 635000"/>
                      <a:gd name="connsiteY1" fmla="*/ 193675 h 317500"/>
                      <a:gd name="connsiteX2" fmla="*/ 635000 w 635000"/>
                      <a:gd name="connsiteY2" fmla="*/ 317500 h 317500"/>
                      <a:gd name="connsiteX0" fmla="*/ 0 w 635000"/>
                      <a:gd name="connsiteY0" fmla="*/ 0 h 317500"/>
                      <a:gd name="connsiteX1" fmla="*/ 311150 w 635000"/>
                      <a:gd name="connsiteY1" fmla="*/ 193675 h 317500"/>
                      <a:gd name="connsiteX2" fmla="*/ 635000 w 635000"/>
                      <a:gd name="connsiteY2" fmla="*/ 317500 h 317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635000" h="317500">
                        <a:moveTo>
                          <a:pt x="0" y="0"/>
                        </a:moveTo>
                        <a:cubicBezTo>
                          <a:pt x="103717" y="64558"/>
                          <a:pt x="205317" y="140758"/>
                          <a:pt x="311150" y="193675"/>
                        </a:cubicBezTo>
                        <a:cubicBezTo>
                          <a:pt x="416983" y="246592"/>
                          <a:pt x="527050" y="276225"/>
                          <a:pt x="635000" y="317500"/>
                        </a:cubicBez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49" name="Freihandform 68">
                    <a:extLst>
                      <a:ext uri="{FF2B5EF4-FFF2-40B4-BE49-F238E27FC236}">
                        <a16:creationId xmlns:a16="http://schemas.microsoft.com/office/drawing/2014/main" xmlns="" id="{1C3EF41F-BAF0-428D-8B90-3887413D058F}"/>
                      </a:ext>
                    </a:extLst>
                  </p:cNvPr>
                  <p:cNvSpPr/>
                  <p:nvPr/>
                </p:nvSpPr>
                <p:spPr>
                  <a:xfrm>
                    <a:off x="8251539" y="2131679"/>
                    <a:ext cx="187778" cy="204657"/>
                  </a:xfrm>
                  <a:custGeom>
                    <a:avLst/>
                    <a:gdLst>
                      <a:gd name="connsiteX0" fmla="*/ 0 w 225425"/>
                      <a:gd name="connsiteY0" fmla="*/ 0 h 301625"/>
                      <a:gd name="connsiteX1" fmla="*/ 76200 w 225425"/>
                      <a:gd name="connsiteY1" fmla="*/ 149225 h 301625"/>
                      <a:gd name="connsiteX2" fmla="*/ 149225 w 225425"/>
                      <a:gd name="connsiteY2" fmla="*/ 200025 h 301625"/>
                      <a:gd name="connsiteX3" fmla="*/ 225425 w 225425"/>
                      <a:gd name="connsiteY3" fmla="*/ 301625 h 301625"/>
                      <a:gd name="connsiteX0" fmla="*/ 0 w 247650"/>
                      <a:gd name="connsiteY0" fmla="*/ 0 h 298450"/>
                      <a:gd name="connsiteX1" fmla="*/ 98425 w 247650"/>
                      <a:gd name="connsiteY1" fmla="*/ 146050 h 298450"/>
                      <a:gd name="connsiteX2" fmla="*/ 171450 w 247650"/>
                      <a:gd name="connsiteY2" fmla="*/ 196850 h 298450"/>
                      <a:gd name="connsiteX3" fmla="*/ 247650 w 247650"/>
                      <a:gd name="connsiteY3" fmla="*/ 298450 h 298450"/>
                      <a:gd name="connsiteX0" fmla="*/ 0 w 260350"/>
                      <a:gd name="connsiteY0" fmla="*/ 0 h 263525"/>
                      <a:gd name="connsiteX1" fmla="*/ 111125 w 260350"/>
                      <a:gd name="connsiteY1" fmla="*/ 111125 h 263525"/>
                      <a:gd name="connsiteX2" fmla="*/ 184150 w 260350"/>
                      <a:gd name="connsiteY2" fmla="*/ 161925 h 263525"/>
                      <a:gd name="connsiteX3" fmla="*/ 260350 w 260350"/>
                      <a:gd name="connsiteY3" fmla="*/ 263525 h 2635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60350" h="263525">
                        <a:moveTo>
                          <a:pt x="0" y="0"/>
                        </a:moveTo>
                        <a:lnTo>
                          <a:pt x="111125" y="111125"/>
                        </a:lnTo>
                        <a:lnTo>
                          <a:pt x="184150" y="161925"/>
                        </a:lnTo>
                        <a:lnTo>
                          <a:pt x="260350" y="26352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50" name="Freihandform 69">
                    <a:extLst>
                      <a:ext uri="{FF2B5EF4-FFF2-40B4-BE49-F238E27FC236}">
                        <a16:creationId xmlns:a16="http://schemas.microsoft.com/office/drawing/2014/main" xmlns="" id="{F65C6993-4B09-454C-9767-93604297850B}"/>
                      </a:ext>
                    </a:extLst>
                  </p:cNvPr>
                  <p:cNvSpPr/>
                  <p:nvPr/>
                </p:nvSpPr>
                <p:spPr>
                  <a:xfrm>
                    <a:off x="8311079" y="1850581"/>
                    <a:ext cx="123658" cy="202191"/>
                  </a:xfrm>
                  <a:custGeom>
                    <a:avLst/>
                    <a:gdLst>
                      <a:gd name="connsiteX0" fmla="*/ 212725 w 212725"/>
                      <a:gd name="connsiteY0" fmla="*/ 0 h 317500"/>
                      <a:gd name="connsiteX1" fmla="*/ 174625 w 212725"/>
                      <a:gd name="connsiteY1" fmla="*/ 92075 h 317500"/>
                      <a:gd name="connsiteX2" fmla="*/ 98425 w 212725"/>
                      <a:gd name="connsiteY2" fmla="*/ 168275 h 317500"/>
                      <a:gd name="connsiteX3" fmla="*/ 47625 w 212725"/>
                      <a:gd name="connsiteY3" fmla="*/ 203200 h 317500"/>
                      <a:gd name="connsiteX4" fmla="*/ 0 w 212725"/>
                      <a:gd name="connsiteY4" fmla="*/ 317500 h 317500"/>
                      <a:gd name="connsiteX0" fmla="*/ 196850 w 196850"/>
                      <a:gd name="connsiteY0" fmla="*/ 0 h 288925"/>
                      <a:gd name="connsiteX1" fmla="*/ 158750 w 196850"/>
                      <a:gd name="connsiteY1" fmla="*/ 92075 h 288925"/>
                      <a:gd name="connsiteX2" fmla="*/ 82550 w 196850"/>
                      <a:gd name="connsiteY2" fmla="*/ 168275 h 288925"/>
                      <a:gd name="connsiteX3" fmla="*/ 31750 w 196850"/>
                      <a:gd name="connsiteY3" fmla="*/ 203200 h 288925"/>
                      <a:gd name="connsiteX4" fmla="*/ 0 w 196850"/>
                      <a:gd name="connsiteY4" fmla="*/ 288925 h 288925"/>
                      <a:gd name="connsiteX0" fmla="*/ 171450 w 171450"/>
                      <a:gd name="connsiteY0" fmla="*/ 0 h 260350"/>
                      <a:gd name="connsiteX1" fmla="*/ 133350 w 171450"/>
                      <a:gd name="connsiteY1" fmla="*/ 92075 h 260350"/>
                      <a:gd name="connsiteX2" fmla="*/ 57150 w 171450"/>
                      <a:gd name="connsiteY2" fmla="*/ 168275 h 260350"/>
                      <a:gd name="connsiteX3" fmla="*/ 6350 w 171450"/>
                      <a:gd name="connsiteY3" fmla="*/ 203200 h 260350"/>
                      <a:gd name="connsiteX4" fmla="*/ 0 w 171450"/>
                      <a:gd name="connsiteY4" fmla="*/ 260350 h 260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1450" h="260350">
                        <a:moveTo>
                          <a:pt x="171450" y="0"/>
                        </a:moveTo>
                        <a:lnTo>
                          <a:pt x="133350" y="92075"/>
                        </a:lnTo>
                        <a:lnTo>
                          <a:pt x="57150" y="168275"/>
                        </a:lnTo>
                        <a:lnTo>
                          <a:pt x="6350" y="203200"/>
                        </a:lnTo>
                        <a:cubicBezTo>
                          <a:pt x="-9525" y="241300"/>
                          <a:pt x="15875" y="222250"/>
                          <a:pt x="0" y="260350"/>
                        </a:cubicBez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51" name="Freihandform 71">
                    <a:extLst>
                      <a:ext uri="{FF2B5EF4-FFF2-40B4-BE49-F238E27FC236}">
                        <a16:creationId xmlns:a16="http://schemas.microsoft.com/office/drawing/2014/main" xmlns="" id="{6FBD09B1-2E06-4244-8065-920F07782A45}"/>
                      </a:ext>
                    </a:extLst>
                  </p:cNvPr>
                  <p:cNvSpPr/>
                  <p:nvPr/>
                </p:nvSpPr>
                <p:spPr>
                  <a:xfrm>
                    <a:off x="8432447" y="1845652"/>
                    <a:ext cx="206098" cy="155342"/>
                  </a:xfrm>
                  <a:custGeom>
                    <a:avLst/>
                    <a:gdLst>
                      <a:gd name="connsiteX0" fmla="*/ 0 w 285750"/>
                      <a:gd name="connsiteY0" fmla="*/ 12700 h 200025"/>
                      <a:gd name="connsiteX1" fmla="*/ 50800 w 285750"/>
                      <a:gd name="connsiteY1" fmla="*/ 0 h 200025"/>
                      <a:gd name="connsiteX2" fmla="*/ 104775 w 285750"/>
                      <a:gd name="connsiteY2" fmla="*/ 57150 h 200025"/>
                      <a:gd name="connsiteX3" fmla="*/ 165100 w 285750"/>
                      <a:gd name="connsiteY3" fmla="*/ 60325 h 200025"/>
                      <a:gd name="connsiteX4" fmla="*/ 263525 w 285750"/>
                      <a:gd name="connsiteY4" fmla="*/ 146050 h 200025"/>
                      <a:gd name="connsiteX5" fmla="*/ 285750 w 285750"/>
                      <a:gd name="connsiteY5" fmla="*/ 200025 h 2000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85750" h="200025">
                        <a:moveTo>
                          <a:pt x="0" y="12700"/>
                        </a:moveTo>
                        <a:lnTo>
                          <a:pt x="50800" y="0"/>
                        </a:lnTo>
                        <a:lnTo>
                          <a:pt x="104775" y="57150"/>
                        </a:lnTo>
                        <a:lnTo>
                          <a:pt x="165100" y="60325"/>
                        </a:lnTo>
                        <a:lnTo>
                          <a:pt x="263525" y="146050"/>
                        </a:lnTo>
                        <a:lnTo>
                          <a:pt x="285750" y="20002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52" name="Freihandform 72">
                    <a:extLst>
                      <a:ext uri="{FF2B5EF4-FFF2-40B4-BE49-F238E27FC236}">
                        <a16:creationId xmlns:a16="http://schemas.microsoft.com/office/drawing/2014/main" xmlns="" id="{5328FF6B-6030-46F3-A585-6B0065618EEB}"/>
                      </a:ext>
                    </a:extLst>
                  </p:cNvPr>
                  <p:cNvSpPr/>
                  <p:nvPr/>
                </p:nvSpPr>
                <p:spPr>
                  <a:xfrm>
                    <a:off x="8636255" y="2000992"/>
                    <a:ext cx="82439" cy="135616"/>
                  </a:xfrm>
                  <a:custGeom>
                    <a:avLst/>
                    <a:gdLst>
                      <a:gd name="connsiteX0" fmla="*/ 0 w 114300"/>
                      <a:gd name="connsiteY0" fmla="*/ 0 h 174625"/>
                      <a:gd name="connsiteX1" fmla="*/ 25400 w 114300"/>
                      <a:gd name="connsiteY1" fmla="*/ 114300 h 174625"/>
                      <a:gd name="connsiteX2" fmla="*/ 114300 w 114300"/>
                      <a:gd name="connsiteY2" fmla="*/ 174625 h 174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14300" h="174625">
                        <a:moveTo>
                          <a:pt x="0" y="0"/>
                        </a:moveTo>
                        <a:lnTo>
                          <a:pt x="25400" y="114300"/>
                        </a:lnTo>
                        <a:lnTo>
                          <a:pt x="114300" y="17462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53" name="Freihandform 75">
                    <a:extLst>
                      <a:ext uri="{FF2B5EF4-FFF2-40B4-BE49-F238E27FC236}">
                        <a16:creationId xmlns:a16="http://schemas.microsoft.com/office/drawing/2014/main" xmlns="" id="{9D36E74C-75D2-41AF-8EB3-87D46DD4C6B5}"/>
                      </a:ext>
                    </a:extLst>
                  </p:cNvPr>
                  <p:cNvSpPr/>
                  <p:nvPr/>
                </p:nvSpPr>
                <p:spPr>
                  <a:xfrm>
                    <a:off x="8439317" y="2176063"/>
                    <a:ext cx="270217" cy="160273"/>
                  </a:xfrm>
                  <a:custGeom>
                    <a:avLst/>
                    <a:gdLst>
                      <a:gd name="connsiteX0" fmla="*/ 381000 w 381000"/>
                      <a:gd name="connsiteY0" fmla="*/ 0 h 250825"/>
                      <a:gd name="connsiteX1" fmla="*/ 292100 w 381000"/>
                      <a:gd name="connsiteY1" fmla="*/ 152400 h 250825"/>
                      <a:gd name="connsiteX2" fmla="*/ 200025 w 381000"/>
                      <a:gd name="connsiteY2" fmla="*/ 187325 h 250825"/>
                      <a:gd name="connsiteX3" fmla="*/ 165100 w 381000"/>
                      <a:gd name="connsiteY3" fmla="*/ 225425 h 250825"/>
                      <a:gd name="connsiteX4" fmla="*/ 0 w 381000"/>
                      <a:gd name="connsiteY4" fmla="*/ 250825 h 250825"/>
                      <a:gd name="connsiteX0" fmla="*/ 374650 w 374650"/>
                      <a:gd name="connsiteY0" fmla="*/ 0 h 206375"/>
                      <a:gd name="connsiteX1" fmla="*/ 292100 w 374650"/>
                      <a:gd name="connsiteY1" fmla="*/ 107950 h 206375"/>
                      <a:gd name="connsiteX2" fmla="*/ 200025 w 374650"/>
                      <a:gd name="connsiteY2" fmla="*/ 142875 h 206375"/>
                      <a:gd name="connsiteX3" fmla="*/ 165100 w 374650"/>
                      <a:gd name="connsiteY3" fmla="*/ 180975 h 206375"/>
                      <a:gd name="connsiteX4" fmla="*/ 0 w 374650"/>
                      <a:gd name="connsiteY4" fmla="*/ 206375 h 2063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74650" h="206375">
                        <a:moveTo>
                          <a:pt x="374650" y="0"/>
                        </a:moveTo>
                        <a:lnTo>
                          <a:pt x="292100" y="107950"/>
                        </a:lnTo>
                        <a:lnTo>
                          <a:pt x="200025" y="142875"/>
                        </a:lnTo>
                        <a:lnTo>
                          <a:pt x="165100" y="180975"/>
                        </a:lnTo>
                        <a:lnTo>
                          <a:pt x="0" y="20637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54" name="Freihandform 82">
                    <a:extLst>
                      <a:ext uri="{FF2B5EF4-FFF2-40B4-BE49-F238E27FC236}">
                        <a16:creationId xmlns:a16="http://schemas.microsoft.com/office/drawing/2014/main" xmlns="" id="{110FD449-116B-4385-B1BD-B95D2B8D6CA0}"/>
                      </a:ext>
                    </a:extLst>
                  </p:cNvPr>
                  <p:cNvSpPr/>
                  <p:nvPr/>
                </p:nvSpPr>
                <p:spPr>
                  <a:xfrm flipH="1">
                    <a:off x="7990484" y="3537150"/>
                    <a:ext cx="32975" cy="106027"/>
                  </a:xfrm>
                  <a:custGeom>
                    <a:avLst/>
                    <a:gdLst>
                      <a:gd name="connsiteX0" fmla="*/ 0 w 60325"/>
                      <a:gd name="connsiteY0" fmla="*/ 0 h 57150"/>
                      <a:gd name="connsiteX1" fmla="*/ 60325 w 60325"/>
                      <a:gd name="connsiteY1" fmla="*/ 57150 h 57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60325" h="57150">
                        <a:moveTo>
                          <a:pt x="0" y="0"/>
                        </a:moveTo>
                        <a:lnTo>
                          <a:pt x="60325" y="571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55" name="Freihandform 83">
                    <a:extLst>
                      <a:ext uri="{FF2B5EF4-FFF2-40B4-BE49-F238E27FC236}">
                        <a16:creationId xmlns:a16="http://schemas.microsoft.com/office/drawing/2014/main" xmlns="" id="{8209FE5C-F979-4A64-AE0B-08A33E3B08D7}"/>
                      </a:ext>
                    </a:extLst>
                  </p:cNvPr>
                  <p:cNvSpPr/>
                  <p:nvPr/>
                </p:nvSpPr>
                <p:spPr>
                  <a:xfrm>
                    <a:off x="7985901" y="3643172"/>
                    <a:ext cx="0" cy="0"/>
                  </a:xfrm>
                  <a:custGeom>
                    <a:avLst/>
                    <a:gdLst>
                      <a:gd name="connsiteX0" fmla="*/ 0 w 0"/>
                      <a:gd name="connsiteY0" fmla="*/ 0 h 0"/>
                      <a:gd name="connsiteX1" fmla="*/ 0 w 0"/>
                      <a:gd name="connsiteY1" fmla="*/ 0 h 0"/>
                      <a:gd name="connsiteX2" fmla="*/ 0 w 0"/>
                      <a:gd name="connsiteY2" fmla="*/ 0 h 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56" name="Freihandform 86">
                    <a:extLst>
                      <a:ext uri="{FF2B5EF4-FFF2-40B4-BE49-F238E27FC236}">
                        <a16:creationId xmlns:a16="http://schemas.microsoft.com/office/drawing/2014/main" xmlns="" id="{2EBEB788-9543-4D55-93F2-7B9F6E97E218}"/>
                      </a:ext>
                    </a:extLst>
                  </p:cNvPr>
                  <p:cNvSpPr/>
                  <p:nvPr/>
                </p:nvSpPr>
                <p:spPr>
                  <a:xfrm>
                    <a:off x="7537068" y="4094405"/>
                    <a:ext cx="13740" cy="44383"/>
                  </a:xfrm>
                  <a:custGeom>
                    <a:avLst/>
                    <a:gdLst>
                      <a:gd name="connsiteX0" fmla="*/ 0 w 19050"/>
                      <a:gd name="connsiteY0" fmla="*/ 0 h 57150"/>
                      <a:gd name="connsiteX1" fmla="*/ 19050 w 19050"/>
                      <a:gd name="connsiteY1" fmla="*/ 57150 h 57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9050" h="57150">
                        <a:moveTo>
                          <a:pt x="0" y="0"/>
                        </a:moveTo>
                        <a:lnTo>
                          <a:pt x="19050" y="571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57" name="Freihandform 87">
                    <a:extLst>
                      <a:ext uri="{FF2B5EF4-FFF2-40B4-BE49-F238E27FC236}">
                        <a16:creationId xmlns:a16="http://schemas.microsoft.com/office/drawing/2014/main" xmlns="" id="{4889EBCF-8F4F-4F60-A558-82FBB5734293}"/>
                      </a:ext>
                    </a:extLst>
                  </p:cNvPr>
                  <p:cNvSpPr/>
                  <p:nvPr/>
                </p:nvSpPr>
                <p:spPr>
                  <a:xfrm>
                    <a:off x="6682909" y="4185638"/>
                    <a:ext cx="96179" cy="2467"/>
                  </a:xfrm>
                  <a:custGeom>
                    <a:avLst/>
                    <a:gdLst>
                      <a:gd name="connsiteX0" fmla="*/ 0 w 133350"/>
                      <a:gd name="connsiteY0" fmla="*/ 0 h 3175"/>
                      <a:gd name="connsiteX1" fmla="*/ 133350 w 133350"/>
                      <a:gd name="connsiteY1" fmla="*/ 3175 h 3175"/>
                      <a:gd name="connsiteX2" fmla="*/ 133350 w 133350"/>
                      <a:gd name="connsiteY2" fmla="*/ 3175 h 31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3350" h="3175">
                        <a:moveTo>
                          <a:pt x="0" y="0"/>
                        </a:moveTo>
                        <a:lnTo>
                          <a:pt x="133350" y="3175"/>
                        </a:lnTo>
                        <a:lnTo>
                          <a:pt x="133350" y="317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58" name="Freihandform 89">
                    <a:extLst>
                      <a:ext uri="{FF2B5EF4-FFF2-40B4-BE49-F238E27FC236}">
                        <a16:creationId xmlns:a16="http://schemas.microsoft.com/office/drawing/2014/main" xmlns="" id="{F8599DE3-AAE3-495E-AB7D-43018DDA3597}"/>
                      </a:ext>
                    </a:extLst>
                  </p:cNvPr>
                  <p:cNvSpPr/>
                  <p:nvPr/>
                </p:nvSpPr>
                <p:spPr>
                  <a:xfrm>
                    <a:off x="6778998" y="4188190"/>
                    <a:ext cx="279377" cy="46849"/>
                  </a:xfrm>
                  <a:custGeom>
                    <a:avLst/>
                    <a:gdLst>
                      <a:gd name="connsiteX0" fmla="*/ 0 w 387350"/>
                      <a:gd name="connsiteY0" fmla="*/ 0 h 60325"/>
                      <a:gd name="connsiteX1" fmla="*/ 136525 w 387350"/>
                      <a:gd name="connsiteY1" fmla="*/ 15875 h 60325"/>
                      <a:gd name="connsiteX2" fmla="*/ 187325 w 387350"/>
                      <a:gd name="connsiteY2" fmla="*/ 41275 h 60325"/>
                      <a:gd name="connsiteX3" fmla="*/ 387350 w 387350"/>
                      <a:gd name="connsiteY3" fmla="*/ 60325 h 603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87350" h="60325">
                        <a:moveTo>
                          <a:pt x="0" y="0"/>
                        </a:moveTo>
                        <a:lnTo>
                          <a:pt x="136525" y="15875"/>
                        </a:lnTo>
                        <a:lnTo>
                          <a:pt x="187325" y="41275"/>
                        </a:lnTo>
                        <a:lnTo>
                          <a:pt x="387350" y="6032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59" name="Freihandform 91">
                    <a:extLst>
                      <a:ext uri="{FF2B5EF4-FFF2-40B4-BE49-F238E27FC236}">
                        <a16:creationId xmlns:a16="http://schemas.microsoft.com/office/drawing/2014/main" xmlns="" id="{CB5BDF37-24D6-4E6B-B218-959BC417FD61}"/>
                      </a:ext>
                    </a:extLst>
                  </p:cNvPr>
                  <p:cNvSpPr/>
                  <p:nvPr/>
                </p:nvSpPr>
                <p:spPr>
                  <a:xfrm>
                    <a:off x="6757573" y="3761504"/>
                    <a:ext cx="121368" cy="32055"/>
                  </a:xfrm>
                  <a:custGeom>
                    <a:avLst/>
                    <a:gdLst>
                      <a:gd name="connsiteX0" fmla="*/ 139700 w 139700"/>
                      <a:gd name="connsiteY0" fmla="*/ 0 h 53975"/>
                      <a:gd name="connsiteX1" fmla="*/ 69850 w 139700"/>
                      <a:gd name="connsiteY1" fmla="*/ 50800 h 53975"/>
                      <a:gd name="connsiteX2" fmla="*/ 0 w 139700"/>
                      <a:gd name="connsiteY2" fmla="*/ 53975 h 53975"/>
                      <a:gd name="connsiteX0" fmla="*/ 168275 w 168275"/>
                      <a:gd name="connsiteY0" fmla="*/ 0 h 41275"/>
                      <a:gd name="connsiteX1" fmla="*/ 69850 w 168275"/>
                      <a:gd name="connsiteY1" fmla="*/ 38100 h 41275"/>
                      <a:gd name="connsiteX2" fmla="*/ 0 w 168275"/>
                      <a:gd name="connsiteY2" fmla="*/ 41275 h 412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68275" h="41275">
                        <a:moveTo>
                          <a:pt x="168275" y="0"/>
                        </a:moveTo>
                        <a:lnTo>
                          <a:pt x="69850" y="38100"/>
                        </a:lnTo>
                        <a:lnTo>
                          <a:pt x="0" y="4127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60" name="Freihandform 92">
                    <a:extLst>
                      <a:ext uri="{FF2B5EF4-FFF2-40B4-BE49-F238E27FC236}">
                        <a16:creationId xmlns:a16="http://schemas.microsoft.com/office/drawing/2014/main" xmlns="" id="{21BBC20E-A434-4A7C-AAE2-A4E9EA5808AF}"/>
                      </a:ext>
                    </a:extLst>
                  </p:cNvPr>
                  <p:cNvSpPr/>
                  <p:nvPr/>
                </p:nvSpPr>
                <p:spPr>
                  <a:xfrm>
                    <a:off x="6870686" y="3704819"/>
                    <a:ext cx="128238" cy="34520"/>
                  </a:xfrm>
                  <a:custGeom>
                    <a:avLst/>
                    <a:gdLst>
                      <a:gd name="connsiteX0" fmla="*/ 0 w 177800"/>
                      <a:gd name="connsiteY0" fmla="*/ 44450 h 44450"/>
                      <a:gd name="connsiteX1" fmla="*/ 69850 w 177800"/>
                      <a:gd name="connsiteY1" fmla="*/ 41275 h 44450"/>
                      <a:gd name="connsiteX2" fmla="*/ 177800 w 177800"/>
                      <a:gd name="connsiteY2" fmla="*/ 0 h 444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77800" h="44450">
                        <a:moveTo>
                          <a:pt x="0" y="44450"/>
                        </a:moveTo>
                        <a:lnTo>
                          <a:pt x="69850" y="41275"/>
                        </a:lnTo>
                        <a:lnTo>
                          <a:pt x="177800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62" name="Freihandform 97">
                    <a:extLst>
                      <a:ext uri="{FF2B5EF4-FFF2-40B4-BE49-F238E27FC236}">
                        <a16:creationId xmlns:a16="http://schemas.microsoft.com/office/drawing/2014/main" xmlns="" id="{E477A576-8CED-43E4-B857-E9B4A55FA767}"/>
                      </a:ext>
                    </a:extLst>
                  </p:cNvPr>
                  <p:cNvSpPr/>
                  <p:nvPr/>
                </p:nvSpPr>
                <p:spPr>
                  <a:xfrm>
                    <a:off x="5613490" y="4045090"/>
                    <a:ext cx="190068" cy="330409"/>
                  </a:xfrm>
                  <a:custGeom>
                    <a:avLst/>
                    <a:gdLst>
                      <a:gd name="connsiteX0" fmla="*/ 0 w 263525"/>
                      <a:gd name="connsiteY0" fmla="*/ 0 h 425450"/>
                      <a:gd name="connsiteX1" fmla="*/ 50800 w 263525"/>
                      <a:gd name="connsiteY1" fmla="*/ 73025 h 425450"/>
                      <a:gd name="connsiteX2" fmla="*/ 41275 w 263525"/>
                      <a:gd name="connsiteY2" fmla="*/ 98425 h 425450"/>
                      <a:gd name="connsiteX3" fmla="*/ 155575 w 263525"/>
                      <a:gd name="connsiteY3" fmla="*/ 276225 h 425450"/>
                      <a:gd name="connsiteX4" fmla="*/ 203200 w 263525"/>
                      <a:gd name="connsiteY4" fmla="*/ 311150 h 425450"/>
                      <a:gd name="connsiteX5" fmla="*/ 263525 w 263525"/>
                      <a:gd name="connsiteY5" fmla="*/ 425450 h 4254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63525" h="425450">
                        <a:moveTo>
                          <a:pt x="0" y="0"/>
                        </a:moveTo>
                        <a:lnTo>
                          <a:pt x="50800" y="73025"/>
                        </a:lnTo>
                        <a:lnTo>
                          <a:pt x="41275" y="98425"/>
                        </a:lnTo>
                        <a:lnTo>
                          <a:pt x="155575" y="276225"/>
                        </a:lnTo>
                        <a:lnTo>
                          <a:pt x="203200" y="311150"/>
                        </a:lnTo>
                        <a:lnTo>
                          <a:pt x="263525" y="425450"/>
                        </a:lnTo>
                      </a:path>
                    </a:pathLst>
                  </a:custGeom>
                  <a:noFill/>
                  <a:ln w="12700">
                    <a:solidFill>
                      <a:srgbClr val="2D7FC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63" name="Freihandform 98">
                    <a:extLst>
                      <a:ext uri="{FF2B5EF4-FFF2-40B4-BE49-F238E27FC236}">
                        <a16:creationId xmlns:a16="http://schemas.microsoft.com/office/drawing/2014/main" xmlns="" id="{39EF1783-ADC4-45FA-BC92-EB10A1B1FCB1}"/>
                      </a:ext>
                    </a:extLst>
                  </p:cNvPr>
                  <p:cNvSpPr/>
                  <p:nvPr/>
                </p:nvSpPr>
                <p:spPr>
                  <a:xfrm>
                    <a:off x="5888287" y="4373033"/>
                    <a:ext cx="64119" cy="34520"/>
                  </a:xfrm>
                  <a:custGeom>
                    <a:avLst/>
                    <a:gdLst>
                      <a:gd name="connsiteX0" fmla="*/ 0 w 88900"/>
                      <a:gd name="connsiteY0" fmla="*/ 0 h 44450"/>
                      <a:gd name="connsiteX1" fmla="*/ 53975 w 88900"/>
                      <a:gd name="connsiteY1" fmla="*/ 9525 h 44450"/>
                      <a:gd name="connsiteX2" fmla="*/ 88900 w 88900"/>
                      <a:gd name="connsiteY2" fmla="*/ 44450 h 444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88900" h="44450">
                        <a:moveTo>
                          <a:pt x="0" y="0"/>
                        </a:moveTo>
                        <a:lnTo>
                          <a:pt x="53975" y="9525"/>
                        </a:lnTo>
                        <a:lnTo>
                          <a:pt x="88900" y="444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64" name="Freihandform 110">
                    <a:extLst>
                      <a:ext uri="{FF2B5EF4-FFF2-40B4-BE49-F238E27FC236}">
                        <a16:creationId xmlns:a16="http://schemas.microsoft.com/office/drawing/2014/main" xmlns="" id="{7401622A-1A0E-4BE0-80D4-6E07C73F9B32}"/>
                      </a:ext>
                    </a:extLst>
                  </p:cNvPr>
                  <p:cNvSpPr/>
                  <p:nvPr/>
                </p:nvSpPr>
                <p:spPr>
                  <a:xfrm>
                    <a:off x="5695931" y="2614959"/>
                    <a:ext cx="153428" cy="147944"/>
                  </a:xfrm>
                  <a:custGeom>
                    <a:avLst/>
                    <a:gdLst>
                      <a:gd name="connsiteX0" fmla="*/ 0 w 212725"/>
                      <a:gd name="connsiteY0" fmla="*/ 0 h 190500"/>
                      <a:gd name="connsiteX1" fmla="*/ 98425 w 212725"/>
                      <a:gd name="connsiteY1" fmla="*/ 44450 h 190500"/>
                      <a:gd name="connsiteX2" fmla="*/ 104775 w 212725"/>
                      <a:gd name="connsiteY2" fmla="*/ 104775 h 190500"/>
                      <a:gd name="connsiteX3" fmla="*/ 212725 w 212725"/>
                      <a:gd name="connsiteY3" fmla="*/ 190500 h 190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12725" h="190500">
                        <a:moveTo>
                          <a:pt x="0" y="0"/>
                        </a:moveTo>
                        <a:lnTo>
                          <a:pt x="98425" y="44450"/>
                        </a:lnTo>
                        <a:lnTo>
                          <a:pt x="104775" y="104775"/>
                        </a:lnTo>
                        <a:lnTo>
                          <a:pt x="212725" y="19050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65" name="Freihandform 111">
                    <a:extLst>
                      <a:ext uri="{FF2B5EF4-FFF2-40B4-BE49-F238E27FC236}">
                        <a16:creationId xmlns:a16="http://schemas.microsoft.com/office/drawing/2014/main" xmlns="" id="{507CA46D-196C-4AA1-BAF1-C1890792743C}"/>
                      </a:ext>
                    </a:extLst>
                  </p:cNvPr>
                  <p:cNvSpPr/>
                  <p:nvPr/>
                </p:nvSpPr>
                <p:spPr>
                  <a:xfrm>
                    <a:off x="5471514" y="2760439"/>
                    <a:ext cx="373266" cy="83835"/>
                  </a:xfrm>
                  <a:custGeom>
                    <a:avLst/>
                    <a:gdLst>
                      <a:gd name="connsiteX0" fmla="*/ 0 w 517525"/>
                      <a:gd name="connsiteY0" fmla="*/ 107950 h 107950"/>
                      <a:gd name="connsiteX1" fmla="*/ 92075 w 517525"/>
                      <a:gd name="connsiteY1" fmla="*/ 60325 h 107950"/>
                      <a:gd name="connsiteX2" fmla="*/ 212725 w 517525"/>
                      <a:gd name="connsiteY2" fmla="*/ 63500 h 107950"/>
                      <a:gd name="connsiteX3" fmla="*/ 355600 w 517525"/>
                      <a:gd name="connsiteY3" fmla="*/ 6350 h 107950"/>
                      <a:gd name="connsiteX4" fmla="*/ 517525 w 517525"/>
                      <a:gd name="connsiteY4" fmla="*/ 0 h 107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17525" h="107950">
                        <a:moveTo>
                          <a:pt x="0" y="107950"/>
                        </a:moveTo>
                        <a:lnTo>
                          <a:pt x="92075" y="60325"/>
                        </a:lnTo>
                        <a:lnTo>
                          <a:pt x="212725" y="63500"/>
                        </a:lnTo>
                        <a:lnTo>
                          <a:pt x="355600" y="6350"/>
                        </a:lnTo>
                        <a:lnTo>
                          <a:pt x="517525" y="0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66" name="Freihandform 112">
                    <a:extLst>
                      <a:ext uri="{FF2B5EF4-FFF2-40B4-BE49-F238E27FC236}">
                        <a16:creationId xmlns:a16="http://schemas.microsoft.com/office/drawing/2014/main" xmlns="" id="{9B3BC268-67B5-4738-8AC9-375F6B7F57C3}"/>
                      </a:ext>
                    </a:extLst>
                  </p:cNvPr>
                  <p:cNvSpPr/>
                  <p:nvPr/>
                </p:nvSpPr>
                <p:spPr>
                  <a:xfrm>
                    <a:off x="5970727" y="2691398"/>
                    <a:ext cx="22900" cy="93697"/>
                  </a:xfrm>
                  <a:custGeom>
                    <a:avLst/>
                    <a:gdLst>
                      <a:gd name="connsiteX0" fmla="*/ 28575 w 31750"/>
                      <a:gd name="connsiteY0" fmla="*/ 0 h 120650"/>
                      <a:gd name="connsiteX1" fmla="*/ 0 w 31750"/>
                      <a:gd name="connsiteY1" fmla="*/ 60325 h 120650"/>
                      <a:gd name="connsiteX2" fmla="*/ 31750 w 31750"/>
                      <a:gd name="connsiteY2" fmla="*/ 120650 h 120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1750" h="120650">
                        <a:moveTo>
                          <a:pt x="28575" y="0"/>
                        </a:moveTo>
                        <a:lnTo>
                          <a:pt x="0" y="60325"/>
                        </a:lnTo>
                        <a:lnTo>
                          <a:pt x="31750" y="1206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67" name="Freihandform 113">
                    <a:extLst>
                      <a:ext uri="{FF2B5EF4-FFF2-40B4-BE49-F238E27FC236}">
                        <a16:creationId xmlns:a16="http://schemas.microsoft.com/office/drawing/2014/main" xmlns="" id="{081FCD59-F440-4D25-BB0B-E9FEF107638C}"/>
                      </a:ext>
                    </a:extLst>
                  </p:cNvPr>
                  <p:cNvSpPr/>
                  <p:nvPr/>
                </p:nvSpPr>
                <p:spPr>
                  <a:xfrm>
                    <a:off x="6079499" y="2667976"/>
                    <a:ext cx="128238" cy="204657"/>
                  </a:xfrm>
                  <a:custGeom>
                    <a:avLst/>
                    <a:gdLst>
                      <a:gd name="connsiteX0" fmla="*/ 177800 w 177800"/>
                      <a:gd name="connsiteY0" fmla="*/ 0 h 263525"/>
                      <a:gd name="connsiteX1" fmla="*/ 177800 w 177800"/>
                      <a:gd name="connsiteY1" fmla="*/ 123825 h 263525"/>
                      <a:gd name="connsiteX2" fmla="*/ 0 w 177800"/>
                      <a:gd name="connsiteY2" fmla="*/ 263525 h 2635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77800" h="263525">
                        <a:moveTo>
                          <a:pt x="177800" y="0"/>
                        </a:moveTo>
                        <a:lnTo>
                          <a:pt x="177800" y="123825"/>
                        </a:lnTo>
                        <a:lnTo>
                          <a:pt x="0" y="26352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69" name="Freihandform 119">
                    <a:extLst>
                      <a:ext uri="{FF2B5EF4-FFF2-40B4-BE49-F238E27FC236}">
                        <a16:creationId xmlns:a16="http://schemas.microsoft.com/office/drawing/2014/main" xmlns="" id="{14D53199-3EA9-44A9-B896-3942264D8972}"/>
                      </a:ext>
                    </a:extLst>
                  </p:cNvPr>
                  <p:cNvSpPr/>
                  <p:nvPr/>
                </p:nvSpPr>
                <p:spPr>
                  <a:xfrm>
                    <a:off x="2334252" y="2893590"/>
                    <a:ext cx="66410" cy="61644"/>
                  </a:xfrm>
                  <a:custGeom>
                    <a:avLst/>
                    <a:gdLst>
                      <a:gd name="connsiteX0" fmla="*/ 0 w 92075"/>
                      <a:gd name="connsiteY0" fmla="*/ 0 h 79375"/>
                      <a:gd name="connsiteX1" fmla="*/ 92075 w 92075"/>
                      <a:gd name="connsiteY1" fmla="*/ 79375 h 793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92075" h="79375">
                        <a:moveTo>
                          <a:pt x="0" y="0"/>
                        </a:moveTo>
                        <a:lnTo>
                          <a:pt x="92075" y="7937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70" name="Freihandform 130">
                    <a:extLst>
                      <a:ext uri="{FF2B5EF4-FFF2-40B4-BE49-F238E27FC236}">
                        <a16:creationId xmlns:a16="http://schemas.microsoft.com/office/drawing/2014/main" xmlns="" id="{C5633712-FC70-4850-A8E0-8D9CD82D1123}"/>
                      </a:ext>
                    </a:extLst>
                  </p:cNvPr>
                  <p:cNvSpPr/>
                  <p:nvPr/>
                </p:nvSpPr>
                <p:spPr>
                  <a:xfrm>
                    <a:off x="3206731" y="2230305"/>
                    <a:ext cx="36640" cy="138082"/>
                  </a:xfrm>
                  <a:custGeom>
                    <a:avLst/>
                    <a:gdLst>
                      <a:gd name="connsiteX0" fmla="*/ 6350 w 50800"/>
                      <a:gd name="connsiteY0" fmla="*/ 0 h 177800"/>
                      <a:gd name="connsiteX1" fmla="*/ 0 w 50800"/>
                      <a:gd name="connsiteY1" fmla="*/ 104775 h 177800"/>
                      <a:gd name="connsiteX2" fmla="*/ 50800 w 50800"/>
                      <a:gd name="connsiteY2" fmla="*/ 177800 h 177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50800" h="177800">
                        <a:moveTo>
                          <a:pt x="6350" y="0"/>
                        </a:moveTo>
                        <a:lnTo>
                          <a:pt x="0" y="104775"/>
                        </a:lnTo>
                        <a:lnTo>
                          <a:pt x="50800" y="17780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72" name="Freihandform 136">
                    <a:extLst>
                      <a:ext uri="{FF2B5EF4-FFF2-40B4-BE49-F238E27FC236}">
                        <a16:creationId xmlns:a16="http://schemas.microsoft.com/office/drawing/2014/main" xmlns="" id="{18CB34CA-1B89-415D-91AC-3E8C9A82869B}"/>
                      </a:ext>
                    </a:extLst>
                  </p:cNvPr>
                  <p:cNvSpPr/>
                  <p:nvPr/>
                </p:nvSpPr>
                <p:spPr>
                  <a:xfrm>
                    <a:off x="1878549" y="3995775"/>
                    <a:ext cx="93889" cy="44383"/>
                  </a:xfrm>
                  <a:custGeom>
                    <a:avLst/>
                    <a:gdLst>
                      <a:gd name="connsiteX0" fmla="*/ 130175 w 130175"/>
                      <a:gd name="connsiteY0" fmla="*/ 0 h 57150"/>
                      <a:gd name="connsiteX1" fmla="*/ 0 w 130175"/>
                      <a:gd name="connsiteY1" fmla="*/ 57150 h 57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30175" h="57150">
                        <a:moveTo>
                          <a:pt x="130175" y="0"/>
                        </a:moveTo>
                        <a:lnTo>
                          <a:pt x="0" y="571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73" name="Freihandform 141">
                    <a:extLst>
                      <a:ext uri="{FF2B5EF4-FFF2-40B4-BE49-F238E27FC236}">
                        <a16:creationId xmlns:a16="http://schemas.microsoft.com/office/drawing/2014/main" xmlns="" id="{E07327D0-3582-4BC2-B253-5C6E53292E12}"/>
                      </a:ext>
                    </a:extLst>
                  </p:cNvPr>
                  <p:cNvSpPr/>
                  <p:nvPr/>
                </p:nvSpPr>
                <p:spPr>
                  <a:xfrm>
                    <a:off x="7543938" y="4032763"/>
                    <a:ext cx="54959" cy="71506"/>
                  </a:xfrm>
                  <a:custGeom>
                    <a:avLst/>
                    <a:gdLst>
                      <a:gd name="connsiteX0" fmla="*/ 0 w 76200"/>
                      <a:gd name="connsiteY0" fmla="*/ 92075 h 92075"/>
                      <a:gd name="connsiteX1" fmla="*/ 76200 w 76200"/>
                      <a:gd name="connsiteY1" fmla="*/ 0 h 920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76200" h="92075">
                        <a:moveTo>
                          <a:pt x="0" y="92075"/>
                        </a:moveTo>
                        <a:lnTo>
                          <a:pt x="76200" y="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74" name="Freihandform 149">
                    <a:extLst>
                      <a:ext uri="{FF2B5EF4-FFF2-40B4-BE49-F238E27FC236}">
                        <a16:creationId xmlns:a16="http://schemas.microsoft.com/office/drawing/2014/main" xmlns="" id="{3BDC53C7-A237-44D5-B7D1-7C0FA0AFFAC4}"/>
                      </a:ext>
                    </a:extLst>
                  </p:cNvPr>
                  <p:cNvSpPr/>
                  <p:nvPr/>
                </p:nvSpPr>
                <p:spPr>
                  <a:xfrm>
                    <a:off x="6682909" y="4003173"/>
                    <a:ext cx="185487" cy="182465"/>
                  </a:xfrm>
                  <a:custGeom>
                    <a:avLst/>
                    <a:gdLst>
                      <a:gd name="connsiteX0" fmla="*/ 257175 w 257175"/>
                      <a:gd name="connsiteY0" fmla="*/ 0 h 234950"/>
                      <a:gd name="connsiteX1" fmla="*/ 146050 w 257175"/>
                      <a:gd name="connsiteY1" fmla="*/ 117475 h 234950"/>
                      <a:gd name="connsiteX2" fmla="*/ 0 w 257175"/>
                      <a:gd name="connsiteY2" fmla="*/ 234950 h 234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57175" h="234950">
                        <a:moveTo>
                          <a:pt x="257175" y="0"/>
                        </a:moveTo>
                        <a:lnTo>
                          <a:pt x="146050" y="117475"/>
                        </a:lnTo>
                        <a:lnTo>
                          <a:pt x="0" y="2349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75" name="Freihandform 153">
                    <a:extLst>
                      <a:ext uri="{FF2B5EF4-FFF2-40B4-BE49-F238E27FC236}">
                        <a16:creationId xmlns:a16="http://schemas.microsoft.com/office/drawing/2014/main" xmlns="" id="{7824AAE8-A408-4BA2-B291-98DE87DA4B9F}"/>
                      </a:ext>
                    </a:extLst>
                  </p:cNvPr>
                  <p:cNvSpPr/>
                  <p:nvPr/>
                </p:nvSpPr>
                <p:spPr>
                  <a:xfrm>
                    <a:off x="6316512" y="4151117"/>
                    <a:ext cx="366396" cy="69041"/>
                  </a:xfrm>
                  <a:custGeom>
                    <a:avLst/>
                    <a:gdLst>
                      <a:gd name="connsiteX0" fmla="*/ 0 w 508000"/>
                      <a:gd name="connsiteY0" fmla="*/ 88900 h 88900"/>
                      <a:gd name="connsiteX1" fmla="*/ 114300 w 508000"/>
                      <a:gd name="connsiteY1" fmla="*/ 22225 h 88900"/>
                      <a:gd name="connsiteX2" fmla="*/ 279400 w 508000"/>
                      <a:gd name="connsiteY2" fmla="*/ 0 h 88900"/>
                      <a:gd name="connsiteX3" fmla="*/ 384175 w 508000"/>
                      <a:gd name="connsiteY3" fmla="*/ 25400 h 88900"/>
                      <a:gd name="connsiteX4" fmla="*/ 508000 w 508000"/>
                      <a:gd name="connsiteY4" fmla="*/ 44450 h 889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08000" h="88900">
                        <a:moveTo>
                          <a:pt x="0" y="88900"/>
                        </a:moveTo>
                        <a:lnTo>
                          <a:pt x="114300" y="22225"/>
                        </a:lnTo>
                        <a:lnTo>
                          <a:pt x="279400" y="0"/>
                        </a:lnTo>
                        <a:lnTo>
                          <a:pt x="384175" y="25400"/>
                        </a:lnTo>
                        <a:lnTo>
                          <a:pt x="508000" y="444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76" name="Freihandform 159">
                    <a:extLst>
                      <a:ext uri="{FF2B5EF4-FFF2-40B4-BE49-F238E27FC236}">
                        <a16:creationId xmlns:a16="http://schemas.microsoft.com/office/drawing/2014/main" xmlns="" id="{92A6C142-F723-415A-9A16-83FD2F163F5B}"/>
                      </a:ext>
                    </a:extLst>
                  </p:cNvPr>
                  <p:cNvSpPr/>
                  <p:nvPr/>
                </p:nvSpPr>
                <p:spPr>
                  <a:xfrm>
                    <a:off x="7482108" y="1542364"/>
                    <a:ext cx="50380" cy="24657"/>
                  </a:xfrm>
                  <a:custGeom>
                    <a:avLst/>
                    <a:gdLst>
                      <a:gd name="connsiteX0" fmla="*/ 69850 w 69850"/>
                      <a:gd name="connsiteY0" fmla="*/ 0 h 31750"/>
                      <a:gd name="connsiteX1" fmla="*/ 0 w 69850"/>
                      <a:gd name="connsiteY1" fmla="*/ 31750 h 317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69850" h="31750">
                        <a:moveTo>
                          <a:pt x="69850" y="0"/>
                        </a:moveTo>
                        <a:lnTo>
                          <a:pt x="0" y="317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77" name="Freihandform 160">
                    <a:extLst>
                      <a:ext uri="{FF2B5EF4-FFF2-40B4-BE49-F238E27FC236}">
                        <a16:creationId xmlns:a16="http://schemas.microsoft.com/office/drawing/2014/main" xmlns="" id="{EDF6A648-A23A-4001-8941-C86288F64572}"/>
                      </a:ext>
                    </a:extLst>
                  </p:cNvPr>
                  <p:cNvSpPr/>
                  <p:nvPr/>
                </p:nvSpPr>
                <p:spPr>
                  <a:xfrm>
                    <a:off x="7211893" y="1562090"/>
                    <a:ext cx="265637" cy="113424"/>
                  </a:xfrm>
                  <a:custGeom>
                    <a:avLst/>
                    <a:gdLst>
                      <a:gd name="connsiteX0" fmla="*/ 368300 w 368300"/>
                      <a:gd name="connsiteY0" fmla="*/ 0 h 146050"/>
                      <a:gd name="connsiteX1" fmla="*/ 180975 w 368300"/>
                      <a:gd name="connsiteY1" fmla="*/ 98425 h 146050"/>
                      <a:gd name="connsiteX2" fmla="*/ 92075 w 368300"/>
                      <a:gd name="connsiteY2" fmla="*/ 117475 h 146050"/>
                      <a:gd name="connsiteX3" fmla="*/ 0 w 368300"/>
                      <a:gd name="connsiteY3" fmla="*/ 146050 h 1460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68300" h="146050">
                        <a:moveTo>
                          <a:pt x="368300" y="0"/>
                        </a:moveTo>
                        <a:lnTo>
                          <a:pt x="180975" y="98425"/>
                        </a:lnTo>
                        <a:lnTo>
                          <a:pt x="92075" y="117475"/>
                        </a:lnTo>
                        <a:lnTo>
                          <a:pt x="0" y="1460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78" name="Freihandform 161">
                    <a:extLst>
                      <a:ext uri="{FF2B5EF4-FFF2-40B4-BE49-F238E27FC236}">
                        <a16:creationId xmlns:a16="http://schemas.microsoft.com/office/drawing/2014/main" xmlns="" id="{27BE625A-5D22-47BD-889E-EB01FD918B41}"/>
                      </a:ext>
                    </a:extLst>
                  </p:cNvPr>
                  <p:cNvSpPr/>
                  <p:nvPr/>
                </p:nvSpPr>
                <p:spPr>
                  <a:xfrm>
                    <a:off x="7147773" y="1673049"/>
                    <a:ext cx="59540" cy="22192"/>
                  </a:xfrm>
                  <a:custGeom>
                    <a:avLst/>
                    <a:gdLst>
                      <a:gd name="connsiteX0" fmla="*/ 82550 w 82550"/>
                      <a:gd name="connsiteY0" fmla="*/ 0 h 28575"/>
                      <a:gd name="connsiteX1" fmla="*/ 0 w 82550"/>
                      <a:gd name="connsiteY1" fmla="*/ 28575 h 28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82550" h="28575">
                        <a:moveTo>
                          <a:pt x="82550" y="0"/>
                        </a:moveTo>
                        <a:lnTo>
                          <a:pt x="0" y="2857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79" name="Freihandform 162">
                    <a:extLst>
                      <a:ext uri="{FF2B5EF4-FFF2-40B4-BE49-F238E27FC236}">
                        <a16:creationId xmlns:a16="http://schemas.microsoft.com/office/drawing/2014/main" xmlns="" id="{F6DEBD19-C047-467A-95CA-E7084DEBEF73}"/>
                      </a:ext>
                    </a:extLst>
                  </p:cNvPr>
                  <p:cNvSpPr/>
                  <p:nvPr/>
                </p:nvSpPr>
                <p:spPr>
                  <a:xfrm>
                    <a:off x="6618789" y="1690309"/>
                    <a:ext cx="528984" cy="29589"/>
                  </a:xfrm>
                  <a:custGeom>
                    <a:avLst/>
                    <a:gdLst>
                      <a:gd name="connsiteX0" fmla="*/ 733425 w 733425"/>
                      <a:gd name="connsiteY0" fmla="*/ 0 h 38100"/>
                      <a:gd name="connsiteX1" fmla="*/ 577850 w 733425"/>
                      <a:gd name="connsiteY1" fmla="*/ 25400 h 38100"/>
                      <a:gd name="connsiteX2" fmla="*/ 292100 w 733425"/>
                      <a:gd name="connsiteY2" fmla="*/ 3175 h 38100"/>
                      <a:gd name="connsiteX3" fmla="*/ 254000 w 733425"/>
                      <a:gd name="connsiteY3" fmla="*/ 38100 h 38100"/>
                      <a:gd name="connsiteX4" fmla="*/ 0 w 733425"/>
                      <a:gd name="connsiteY4" fmla="*/ 25400 h 381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733425" h="38100">
                        <a:moveTo>
                          <a:pt x="733425" y="0"/>
                        </a:moveTo>
                        <a:lnTo>
                          <a:pt x="577850" y="25400"/>
                        </a:lnTo>
                        <a:lnTo>
                          <a:pt x="292100" y="3175"/>
                        </a:lnTo>
                        <a:lnTo>
                          <a:pt x="254000" y="38100"/>
                        </a:lnTo>
                        <a:lnTo>
                          <a:pt x="0" y="25400"/>
                        </a:lnTo>
                      </a:path>
                    </a:pathLst>
                  </a:custGeom>
                  <a:noFill/>
                  <a:ln w="12700">
                    <a:solidFill>
                      <a:srgbClr val="2D7FC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80" name="Freihandform 165">
                    <a:extLst>
                      <a:ext uri="{FF2B5EF4-FFF2-40B4-BE49-F238E27FC236}">
                        <a16:creationId xmlns:a16="http://schemas.microsoft.com/office/drawing/2014/main" xmlns="" id="{24313B40-D621-4153-89C2-C2572BFEA783}"/>
                      </a:ext>
                    </a:extLst>
                  </p:cNvPr>
                  <p:cNvSpPr/>
                  <p:nvPr/>
                </p:nvSpPr>
                <p:spPr>
                  <a:xfrm>
                    <a:off x="4040280" y="1369764"/>
                    <a:ext cx="325177" cy="76439"/>
                  </a:xfrm>
                  <a:custGeom>
                    <a:avLst/>
                    <a:gdLst>
                      <a:gd name="connsiteX0" fmla="*/ 0 w 450850"/>
                      <a:gd name="connsiteY0" fmla="*/ 3175 h 98425"/>
                      <a:gd name="connsiteX1" fmla="*/ 111125 w 450850"/>
                      <a:gd name="connsiteY1" fmla="*/ 0 h 98425"/>
                      <a:gd name="connsiteX2" fmla="*/ 333375 w 450850"/>
                      <a:gd name="connsiteY2" fmla="*/ 60325 h 98425"/>
                      <a:gd name="connsiteX3" fmla="*/ 450850 w 450850"/>
                      <a:gd name="connsiteY3" fmla="*/ 98425 h 984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50850" h="98425">
                        <a:moveTo>
                          <a:pt x="0" y="3175"/>
                        </a:moveTo>
                        <a:lnTo>
                          <a:pt x="111125" y="0"/>
                        </a:lnTo>
                        <a:lnTo>
                          <a:pt x="333375" y="60325"/>
                        </a:lnTo>
                        <a:lnTo>
                          <a:pt x="450850" y="9842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81" name="Freihandform 167">
                    <a:extLst>
                      <a:ext uri="{FF2B5EF4-FFF2-40B4-BE49-F238E27FC236}">
                        <a16:creationId xmlns:a16="http://schemas.microsoft.com/office/drawing/2014/main" xmlns="" id="{E24C20AE-4BB5-429E-B095-48ACDAB573FF}"/>
                      </a:ext>
                    </a:extLst>
                  </p:cNvPr>
                  <p:cNvSpPr/>
                  <p:nvPr/>
                </p:nvSpPr>
                <p:spPr>
                  <a:xfrm>
                    <a:off x="5244806" y="1616334"/>
                    <a:ext cx="515243" cy="78904"/>
                  </a:xfrm>
                  <a:custGeom>
                    <a:avLst/>
                    <a:gdLst>
                      <a:gd name="connsiteX0" fmla="*/ 0 w 565150"/>
                      <a:gd name="connsiteY0" fmla="*/ 0 h 101600"/>
                      <a:gd name="connsiteX1" fmla="*/ 69850 w 565150"/>
                      <a:gd name="connsiteY1" fmla="*/ 15875 h 101600"/>
                      <a:gd name="connsiteX2" fmla="*/ 158750 w 565150"/>
                      <a:gd name="connsiteY2" fmla="*/ 50800 h 101600"/>
                      <a:gd name="connsiteX3" fmla="*/ 342900 w 565150"/>
                      <a:gd name="connsiteY3" fmla="*/ 50800 h 101600"/>
                      <a:gd name="connsiteX4" fmla="*/ 466725 w 565150"/>
                      <a:gd name="connsiteY4" fmla="*/ 101600 h 101600"/>
                      <a:gd name="connsiteX5" fmla="*/ 565150 w 565150"/>
                      <a:gd name="connsiteY5" fmla="*/ 101600 h 101600"/>
                      <a:gd name="connsiteX0" fmla="*/ 0 w 714375"/>
                      <a:gd name="connsiteY0" fmla="*/ 0 h 101600"/>
                      <a:gd name="connsiteX1" fmla="*/ 69850 w 714375"/>
                      <a:gd name="connsiteY1" fmla="*/ 15875 h 101600"/>
                      <a:gd name="connsiteX2" fmla="*/ 158750 w 714375"/>
                      <a:gd name="connsiteY2" fmla="*/ 50800 h 101600"/>
                      <a:gd name="connsiteX3" fmla="*/ 342900 w 714375"/>
                      <a:gd name="connsiteY3" fmla="*/ 50800 h 101600"/>
                      <a:gd name="connsiteX4" fmla="*/ 466725 w 714375"/>
                      <a:gd name="connsiteY4" fmla="*/ 101600 h 101600"/>
                      <a:gd name="connsiteX5" fmla="*/ 714375 w 714375"/>
                      <a:gd name="connsiteY5" fmla="*/ 98425 h 1016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714375" h="101600">
                        <a:moveTo>
                          <a:pt x="0" y="0"/>
                        </a:moveTo>
                        <a:lnTo>
                          <a:pt x="69850" y="15875"/>
                        </a:lnTo>
                        <a:lnTo>
                          <a:pt x="158750" y="50800"/>
                        </a:lnTo>
                        <a:lnTo>
                          <a:pt x="342900" y="50800"/>
                        </a:lnTo>
                        <a:lnTo>
                          <a:pt x="466725" y="101600"/>
                        </a:lnTo>
                        <a:cubicBezTo>
                          <a:pt x="499533" y="101600"/>
                          <a:pt x="681567" y="98425"/>
                          <a:pt x="714375" y="98425"/>
                        </a:cubicBez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82" name="Freihandform 169">
                    <a:extLst>
                      <a:ext uri="{FF2B5EF4-FFF2-40B4-BE49-F238E27FC236}">
                        <a16:creationId xmlns:a16="http://schemas.microsoft.com/office/drawing/2014/main" xmlns="" id="{F64F59FB-AEB9-4B08-8D0F-67E8A1784545}"/>
                      </a:ext>
                    </a:extLst>
                  </p:cNvPr>
                  <p:cNvSpPr/>
                  <p:nvPr/>
                </p:nvSpPr>
                <p:spPr>
                  <a:xfrm>
                    <a:off x="5753179" y="1690310"/>
                    <a:ext cx="586233" cy="170136"/>
                  </a:xfrm>
                  <a:custGeom>
                    <a:avLst/>
                    <a:gdLst>
                      <a:gd name="connsiteX0" fmla="*/ 0 w 812800"/>
                      <a:gd name="connsiteY0" fmla="*/ 0 h 219075"/>
                      <a:gd name="connsiteX1" fmla="*/ 269875 w 812800"/>
                      <a:gd name="connsiteY1" fmla="*/ 6350 h 219075"/>
                      <a:gd name="connsiteX2" fmla="*/ 419100 w 812800"/>
                      <a:gd name="connsiteY2" fmla="*/ 22225 h 219075"/>
                      <a:gd name="connsiteX3" fmla="*/ 568325 w 812800"/>
                      <a:gd name="connsiteY3" fmla="*/ 82550 h 219075"/>
                      <a:gd name="connsiteX4" fmla="*/ 650875 w 812800"/>
                      <a:gd name="connsiteY4" fmla="*/ 133350 h 219075"/>
                      <a:gd name="connsiteX5" fmla="*/ 762000 w 812800"/>
                      <a:gd name="connsiteY5" fmla="*/ 206375 h 219075"/>
                      <a:gd name="connsiteX6" fmla="*/ 812800 w 812800"/>
                      <a:gd name="connsiteY6" fmla="*/ 219075 h 2190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12800" h="219075">
                        <a:moveTo>
                          <a:pt x="0" y="0"/>
                        </a:moveTo>
                        <a:lnTo>
                          <a:pt x="269875" y="6350"/>
                        </a:lnTo>
                        <a:lnTo>
                          <a:pt x="419100" y="22225"/>
                        </a:lnTo>
                        <a:lnTo>
                          <a:pt x="568325" y="82550"/>
                        </a:lnTo>
                        <a:lnTo>
                          <a:pt x="650875" y="133350"/>
                        </a:lnTo>
                        <a:lnTo>
                          <a:pt x="762000" y="206375"/>
                        </a:lnTo>
                        <a:lnTo>
                          <a:pt x="812800" y="21907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83" name="Freihandform 174">
                    <a:extLst>
                      <a:ext uri="{FF2B5EF4-FFF2-40B4-BE49-F238E27FC236}">
                        <a16:creationId xmlns:a16="http://schemas.microsoft.com/office/drawing/2014/main" xmlns="" id="{937EA062-BC3F-4FC1-A706-223110B6483C}"/>
                      </a:ext>
                    </a:extLst>
                  </p:cNvPr>
                  <p:cNvSpPr/>
                  <p:nvPr/>
                </p:nvSpPr>
                <p:spPr>
                  <a:xfrm>
                    <a:off x="3724264" y="2765371"/>
                    <a:ext cx="311436" cy="182465"/>
                  </a:xfrm>
                  <a:custGeom>
                    <a:avLst/>
                    <a:gdLst>
                      <a:gd name="connsiteX0" fmla="*/ 0 w 431800"/>
                      <a:gd name="connsiteY0" fmla="*/ 0 h 234950"/>
                      <a:gd name="connsiteX1" fmla="*/ 85725 w 431800"/>
                      <a:gd name="connsiteY1" fmla="*/ 15875 h 234950"/>
                      <a:gd name="connsiteX2" fmla="*/ 269875 w 431800"/>
                      <a:gd name="connsiteY2" fmla="*/ 117475 h 234950"/>
                      <a:gd name="connsiteX3" fmla="*/ 365125 w 431800"/>
                      <a:gd name="connsiteY3" fmla="*/ 174625 h 234950"/>
                      <a:gd name="connsiteX4" fmla="*/ 431800 w 431800"/>
                      <a:gd name="connsiteY4" fmla="*/ 234950 h 234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31800" h="234950">
                        <a:moveTo>
                          <a:pt x="0" y="0"/>
                        </a:moveTo>
                        <a:lnTo>
                          <a:pt x="85725" y="15875"/>
                        </a:lnTo>
                        <a:lnTo>
                          <a:pt x="269875" y="117475"/>
                        </a:lnTo>
                        <a:lnTo>
                          <a:pt x="365125" y="174625"/>
                        </a:lnTo>
                        <a:lnTo>
                          <a:pt x="431800" y="234950"/>
                        </a:lnTo>
                      </a:path>
                    </a:pathLst>
                  </a:custGeom>
                  <a:noFill/>
                  <a:ln w="12700">
                    <a:solidFill>
                      <a:srgbClr val="2D7FC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84" name="Freihandform 176">
                    <a:extLst>
                      <a:ext uri="{FF2B5EF4-FFF2-40B4-BE49-F238E27FC236}">
                        <a16:creationId xmlns:a16="http://schemas.microsoft.com/office/drawing/2014/main" xmlns="" id="{986879A7-A58D-4F04-B1DC-2953BC84C268}"/>
                      </a:ext>
                    </a:extLst>
                  </p:cNvPr>
                  <p:cNvSpPr/>
                  <p:nvPr/>
                </p:nvSpPr>
                <p:spPr>
                  <a:xfrm>
                    <a:off x="3273141" y="2420167"/>
                    <a:ext cx="448835" cy="345205"/>
                  </a:xfrm>
                  <a:custGeom>
                    <a:avLst/>
                    <a:gdLst>
                      <a:gd name="connsiteX0" fmla="*/ 0 w 520700"/>
                      <a:gd name="connsiteY0" fmla="*/ 0 h 371475"/>
                      <a:gd name="connsiteX1" fmla="*/ 0 w 520700"/>
                      <a:gd name="connsiteY1" fmla="*/ 0 h 371475"/>
                      <a:gd name="connsiteX2" fmla="*/ 171450 w 520700"/>
                      <a:gd name="connsiteY2" fmla="*/ 111125 h 371475"/>
                      <a:gd name="connsiteX3" fmla="*/ 317500 w 520700"/>
                      <a:gd name="connsiteY3" fmla="*/ 231775 h 371475"/>
                      <a:gd name="connsiteX4" fmla="*/ 520700 w 520700"/>
                      <a:gd name="connsiteY4" fmla="*/ 371475 h 3714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0700" h="371475"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171450" y="111125"/>
                        </a:lnTo>
                        <a:lnTo>
                          <a:pt x="317500" y="231775"/>
                        </a:lnTo>
                        <a:lnTo>
                          <a:pt x="520700" y="371475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85" name="Oval 182">
                    <a:extLst>
                      <a:ext uri="{FF2B5EF4-FFF2-40B4-BE49-F238E27FC236}">
                        <a16:creationId xmlns:a16="http://schemas.microsoft.com/office/drawing/2014/main" xmlns="" id="{C1486580-DBAB-4A9C-9991-6842A7334EA3}"/>
                      </a:ext>
                    </a:extLst>
                  </p:cNvPr>
                  <p:cNvSpPr/>
                  <p:nvPr/>
                </p:nvSpPr>
                <p:spPr>
                  <a:xfrm>
                    <a:off x="4337201" y="1421940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86" name="Oval 184">
                    <a:extLst>
                      <a:ext uri="{FF2B5EF4-FFF2-40B4-BE49-F238E27FC236}">
                        <a16:creationId xmlns:a16="http://schemas.microsoft.com/office/drawing/2014/main" xmlns="" id="{DB677116-9D54-4489-9632-DC9930C6EF5D}"/>
                      </a:ext>
                    </a:extLst>
                  </p:cNvPr>
                  <p:cNvSpPr/>
                  <p:nvPr/>
                </p:nvSpPr>
                <p:spPr>
                  <a:xfrm>
                    <a:off x="4418865" y="1356597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87" name="Oval 185">
                    <a:extLst>
                      <a:ext uri="{FF2B5EF4-FFF2-40B4-BE49-F238E27FC236}">
                        <a16:creationId xmlns:a16="http://schemas.microsoft.com/office/drawing/2014/main" xmlns="" id="{B108C15F-70D8-44FF-BF43-40A265009A9A}"/>
                      </a:ext>
                    </a:extLst>
                  </p:cNvPr>
                  <p:cNvSpPr/>
                  <p:nvPr/>
                </p:nvSpPr>
                <p:spPr>
                  <a:xfrm>
                    <a:off x="4024250" y="1556322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88" name="Oval 186">
                    <a:extLst>
                      <a:ext uri="{FF2B5EF4-FFF2-40B4-BE49-F238E27FC236}">
                        <a16:creationId xmlns:a16="http://schemas.microsoft.com/office/drawing/2014/main" xmlns="" id="{60BB17FA-9996-410B-895F-0CAA4C0A4EC5}"/>
                      </a:ext>
                    </a:extLst>
                  </p:cNvPr>
                  <p:cNvSpPr/>
                  <p:nvPr/>
                </p:nvSpPr>
                <p:spPr>
                  <a:xfrm>
                    <a:off x="5204326" y="1579350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89" name="Oval 187">
                    <a:extLst>
                      <a:ext uri="{FF2B5EF4-FFF2-40B4-BE49-F238E27FC236}">
                        <a16:creationId xmlns:a16="http://schemas.microsoft.com/office/drawing/2014/main" xmlns="" id="{036E196D-2A64-4D56-8ADC-B2698109F5DE}"/>
                      </a:ext>
                    </a:extLst>
                  </p:cNvPr>
                  <p:cNvSpPr/>
                  <p:nvPr/>
                </p:nvSpPr>
                <p:spPr>
                  <a:xfrm>
                    <a:off x="5729504" y="1663980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90" name="Oval 190">
                    <a:extLst>
                      <a:ext uri="{FF2B5EF4-FFF2-40B4-BE49-F238E27FC236}">
                        <a16:creationId xmlns:a16="http://schemas.microsoft.com/office/drawing/2014/main" xmlns="" id="{41708472-0FF3-44A8-B736-72E8458F3295}"/>
                      </a:ext>
                    </a:extLst>
                  </p:cNvPr>
                  <p:cNvSpPr/>
                  <p:nvPr/>
                </p:nvSpPr>
                <p:spPr>
                  <a:xfrm>
                    <a:off x="5298990" y="2113580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91" name="Oval 191">
                    <a:extLst>
                      <a:ext uri="{FF2B5EF4-FFF2-40B4-BE49-F238E27FC236}">
                        <a16:creationId xmlns:a16="http://schemas.microsoft.com/office/drawing/2014/main" xmlns="" id="{A3F4B004-D793-4BA5-8906-E1A4FD3D97E2}"/>
                      </a:ext>
                    </a:extLst>
                  </p:cNvPr>
                  <p:cNvSpPr/>
                  <p:nvPr/>
                </p:nvSpPr>
                <p:spPr>
                  <a:xfrm>
                    <a:off x="4019634" y="1344269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92" name="Oval 192">
                    <a:extLst>
                      <a:ext uri="{FF2B5EF4-FFF2-40B4-BE49-F238E27FC236}">
                        <a16:creationId xmlns:a16="http://schemas.microsoft.com/office/drawing/2014/main" xmlns="" id="{B978898A-C44B-4D30-8287-D3476C5AF122}"/>
                      </a:ext>
                    </a:extLst>
                  </p:cNvPr>
                  <p:cNvSpPr/>
                  <p:nvPr/>
                </p:nvSpPr>
                <p:spPr>
                  <a:xfrm>
                    <a:off x="3518167" y="2124476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93" name="Oval 193">
                    <a:extLst>
                      <a:ext uri="{FF2B5EF4-FFF2-40B4-BE49-F238E27FC236}">
                        <a16:creationId xmlns:a16="http://schemas.microsoft.com/office/drawing/2014/main" xmlns="" id="{B146419E-F5FA-4087-987D-C6B422DC8AD4}"/>
                      </a:ext>
                    </a:extLst>
                  </p:cNvPr>
                  <p:cNvSpPr/>
                  <p:nvPr/>
                </p:nvSpPr>
                <p:spPr>
                  <a:xfrm>
                    <a:off x="3441822" y="2069993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94" name="Oval 194">
                    <a:extLst>
                      <a:ext uri="{FF2B5EF4-FFF2-40B4-BE49-F238E27FC236}">
                        <a16:creationId xmlns:a16="http://schemas.microsoft.com/office/drawing/2014/main" xmlns="" id="{C468A50B-48A0-4FA7-A3F6-8927E5AE2014}"/>
                      </a:ext>
                    </a:extLst>
                  </p:cNvPr>
                  <p:cNvSpPr/>
                  <p:nvPr/>
                </p:nvSpPr>
                <p:spPr>
                  <a:xfrm>
                    <a:off x="4126893" y="986738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95" name="Oval 195">
                    <a:extLst>
                      <a:ext uri="{FF2B5EF4-FFF2-40B4-BE49-F238E27FC236}">
                        <a16:creationId xmlns:a16="http://schemas.microsoft.com/office/drawing/2014/main" xmlns="" id="{BDE754B0-3847-4C6C-A231-571AE344DC9A}"/>
                      </a:ext>
                    </a:extLst>
                  </p:cNvPr>
                  <p:cNvSpPr/>
                  <p:nvPr/>
                </p:nvSpPr>
                <p:spPr>
                  <a:xfrm>
                    <a:off x="4579163" y="1253832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96" name="Oval 196">
                    <a:extLst>
                      <a:ext uri="{FF2B5EF4-FFF2-40B4-BE49-F238E27FC236}">
                        <a16:creationId xmlns:a16="http://schemas.microsoft.com/office/drawing/2014/main" xmlns="" id="{E25CC07E-72CD-45A5-BDDF-09B35B4A8464}"/>
                      </a:ext>
                    </a:extLst>
                  </p:cNvPr>
                  <p:cNvSpPr/>
                  <p:nvPr/>
                </p:nvSpPr>
                <p:spPr>
                  <a:xfrm>
                    <a:off x="5268889" y="1290857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97" name="Oval 197">
                    <a:extLst>
                      <a:ext uri="{FF2B5EF4-FFF2-40B4-BE49-F238E27FC236}">
                        <a16:creationId xmlns:a16="http://schemas.microsoft.com/office/drawing/2014/main" xmlns="" id="{4CADCE76-70A9-4580-B4C1-8E33F52C010D}"/>
                      </a:ext>
                    </a:extLst>
                  </p:cNvPr>
                  <p:cNvSpPr/>
                  <p:nvPr/>
                </p:nvSpPr>
                <p:spPr>
                  <a:xfrm>
                    <a:off x="5850872" y="755792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98" name="Oval 198">
                    <a:extLst>
                      <a:ext uri="{FF2B5EF4-FFF2-40B4-BE49-F238E27FC236}">
                        <a16:creationId xmlns:a16="http://schemas.microsoft.com/office/drawing/2014/main" xmlns="" id="{57252AE6-BCAF-4CFE-832D-444E5097AC32}"/>
                      </a:ext>
                    </a:extLst>
                  </p:cNvPr>
                  <p:cNvSpPr/>
                  <p:nvPr/>
                </p:nvSpPr>
                <p:spPr>
                  <a:xfrm>
                    <a:off x="5115792" y="824794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99" name="Oval 199">
                    <a:extLst>
                      <a:ext uri="{FF2B5EF4-FFF2-40B4-BE49-F238E27FC236}">
                        <a16:creationId xmlns:a16="http://schemas.microsoft.com/office/drawing/2014/main" xmlns="" id="{84058DA6-ED24-4768-8D11-DFCCE71B54C2}"/>
                      </a:ext>
                    </a:extLst>
                  </p:cNvPr>
                  <p:cNvSpPr/>
                  <p:nvPr/>
                </p:nvSpPr>
                <p:spPr>
                  <a:xfrm>
                    <a:off x="5985575" y="1232874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00" name="Oval 200">
                    <a:extLst>
                      <a:ext uri="{FF2B5EF4-FFF2-40B4-BE49-F238E27FC236}">
                        <a16:creationId xmlns:a16="http://schemas.microsoft.com/office/drawing/2014/main" xmlns="" id="{77352358-5E37-4545-9071-371BCC23BB34}"/>
                      </a:ext>
                    </a:extLst>
                  </p:cNvPr>
                  <p:cNvSpPr/>
                  <p:nvPr/>
                </p:nvSpPr>
                <p:spPr>
                  <a:xfrm>
                    <a:off x="6316882" y="1831652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01" name="Oval 201">
                    <a:extLst>
                      <a:ext uri="{FF2B5EF4-FFF2-40B4-BE49-F238E27FC236}">
                        <a16:creationId xmlns:a16="http://schemas.microsoft.com/office/drawing/2014/main" xmlns="" id="{E813345B-CDB4-4FEF-9AA0-C67893F7A5AE}"/>
                      </a:ext>
                    </a:extLst>
                  </p:cNvPr>
                  <p:cNvSpPr/>
                  <p:nvPr/>
                </p:nvSpPr>
                <p:spPr>
                  <a:xfrm>
                    <a:off x="5669189" y="2586167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02" name="Oval 203">
                    <a:extLst>
                      <a:ext uri="{FF2B5EF4-FFF2-40B4-BE49-F238E27FC236}">
                        <a16:creationId xmlns:a16="http://schemas.microsoft.com/office/drawing/2014/main" xmlns="" id="{F84DC982-B413-4DE9-A420-532BDB57992A}"/>
                      </a:ext>
                    </a:extLst>
                  </p:cNvPr>
                  <p:cNvSpPr/>
                  <p:nvPr/>
                </p:nvSpPr>
                <p:spPr>
                  <a:xfrm>
                    <a:off x="6604273" y="1186025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03" name="Oval 204">
                    <a:extLst>
                      <a:ext uri="{FF2B5EF4-FFF2-40B4-BE49-F238E27FC236}">
                        <a16:creationId xmlns:a16="http://schemas.microsoft.com/office/drawing/2014/main" xmlns="" id="{AAC2101F-4CD2-49CB-929E-D684F9DA8FDF}"/>
                      </a:ext>
                    </a:extLst>
                  </p:cNvPr>
                  <p:cNvSpPr/>
                  <p:nvPr/>
                </p:nvSpPr>
                <p:spPr>
                  <a:xfrm>
                    <a:off x="6596999" y="1675912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04" name="Oval 207">
                    <a:extLst>
                      <a:ext uri="{FF2B5EF4-FFF2-40B4-BE49-F238E27FC236}">
                        <a16:creationId xmlns:a16="http://schemas.microsoft.com/office/drawing/2014/main" xmlns="" id="{4E455A3A-A271-4CFF-A5AB-91511EFACB08}"/>
                      </a:ext>
                    </a:extLst>
                  </p:cNvPr>
                  <p:cNvSpPr/>
                  <p:nvPr/>
                </p:nvSpPr>
                <p:spPr>
                  <a:xfrm>
                    <a:off x="6271452" y="1462624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05" name="Oval 208">
                    <a:extLst>
                      <a:ext uri="{FF2B5EF4-FFF2-40B4-BE49-F238E27FC236}">
                        <a16:creationId xmlns:a16="http://schemas.microsoft.com/office/drawing/2014/main" xmlns="" id="{35D17A7D-7AFB-4A56-B2C9-59FBD0BDFEF5}"/>
                      </a:ext>
                    </a:extLst>
                  </p:cNvPr>
                  <p:cNvSpPr/>
                  <p:nvPr/>
                </p:nvSpPr>
                <p:spPr>
                  <a:xfrm>
                    <a:off x="6392082" y="1542761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06" name="Oval 209">
                    <a:extLst>
                      <a:ext uri="{FF2B5EF4-FFF2-40B4-BE49-F238E27FC236}">
                        <a16:creationId xmlns:a16="http://schemas.microsoft.com/office/drawing/2014/main" xmlns="" id="{DDF71D98-D860-43A8-ABC6-4A82EEE1F77F}"/>
                      </a:ext>
                    </a:extLst>
                  </p:cNvPr>
                  <p:cNvSpPr/>
                  <p:nvPr/>
                </p:nvSpPr>
                <p:spPr>
                  <a:xfrm>
                    <a:off x="7756129" y="1432677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07" name="Oval 210">
                    <a:extLst>
                      <a:ext uri="{FF2B5EF4-FFF2-40B4-BE49-F238E27FC236}">
                        <a16:creationId xmlns:a16="http://schemas.microsoft.com/office/drawing/2014/main" xmlns="" id="{5B9F1890-71AE-4FED-B58D-8FD441E9F364}"/>
                      </a:ext>
                    </a:extLst>
                  </p:cNvPr>
                  <p:cNvSpPr/>
                  <p:nvPr/>
                </p:nvSpPr>
                <p:spPr>
                  <a:xfrm>
                    <a:off x="7758419" y="1329874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08" name="Oval 212">
                    <a:extLst>
                      <a:ext uri="{FF2B5EF4-FFF2-40B4-BE49-F238E27FC236}">
                        <a16:creationId xmlns:a16="http://schemas.microsoft.com/office/drawing/2014/main" xmlns="" id="{0992BAF1-8BBD-4B10-A000-9F35EB6907A1}"/>
                      </a:ext>
                    </a:extLst>
                  </p:cNvPr>
                  <p:cNvSpPr/>
                  <p:nvPr/>
                </p:nvSpPr>
                <p:spPr>
                  <a:xfrm>
                    <a:off x="7531858" y="1616336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09" name="Oval 213">
                    <a:extLst>
                      <a:ext uri="{FF2B5EF4-FFF2-40B4-BE49-F238E27FC236}">
                        <a16:creationId xmlns:a16="http://schemas.microsoft.com/office/drawing/2014/main" xmlns="" id="{A606C1B0-F2A4-41E9-8B71-DCDD3522E265}"/>
                      </a:ext>
                    </a:extLst>
                  </p:cNvPr>
                  <p:cNvSpPr/>
                  <p:nvPr/>
                </p:nvSpPr>
                <p:spPr>
                  <a:xfrm>
                    <a:off x="7883369" y="1430571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10" name="Oval 214">
                    <a:extLst>
                      <a:ext uri="{FF2B5EF4-FFF2-40B4-BE49-F238E27FC236}">
                        <a16:creationId xmlns:a16="http://schemas.microsoft.com/office/drawing/2014/main" xmlns="" id="{744C4C82-03DD-4149-B117-FE344BA9E8D6}"/>
                      </a:ext>
                    </a:extLst>
                  </p:cNvPr>
                  <p:cNvSpPr/>
                  <p:nvPr/>
                </p:nvSpPr>
                <p:spPr>
                  <a:xfrm>
                    <a:off x="7508812" y="1510309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11" name="Oval 215">
                    <a:extLst>
                      <a:ext uri="{FF2B5EF4-FFF2-40B4-BE49-F238E27FC236}">
                        <a16:creationId xmlns:a16="http://schemas.microsoft.com/office/drawing/2014/main" xmlns="" id="{E2090F87-8E43-403B-A4F2-E603A17B5FA3}"/>
                      </a:ext>
                    </a:extLst>
                  </p:cNvPr>
                  <p:cNvSpPr/>
                  <p:nvPr/>
                </p:nvSpPr>
                <p:spPr>
                  <a:xfrm>
                    <a:off x="7254220" y="1775773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12" name="Oval 216">
                    <a:extLst>
                      <a:ext uri="{FF2B5EF4-FFF2-40B4-BE49-F238E27FC236}">
                        <a16:creationId xmlns:a16="http://schemas.microsoft.com/office/drawing/2014/main" xmlns="" id="{8CF7B92D-6BCD-407D-B9C9-FEC6765B2122}"/>
                      </a:ext>
                    </a:extLst>
                  </p:cNvPr>
                  <p:cNvSpPr/>
                  <p:nvPr/>
                </p:nvSpPr>
                <p:spPr>
                  <a:xfrm>
                    <a:off x="7192796" y="1650855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13" name="Oval 217">
                    <a:extLst>
                      <a:ext uri="{FF2B5EF4-FFF2-40B4-BE49-F238E27FC236}">
                        <a16:creationId xmlns:a16="http://schemas.microsoft.com/office/drawing/2014/main" xmlns="" id="{7B5351ED-EADD-4CEC-838D-DF1540DA2516}"/>
                      </a:ext>
                    </a:extLst>
                  </p:cNvPr>
                  <p:cNvSpPr/>
                  <p:nvPr/>
                </p:nvSpPr>
                <p:spPr>
                  <a:xfrm>
                    <a:off x="7122952" y="1660719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15" name="Oval 219">
                    <a:extLst>
                      <a:ext uri="{FF2B5EF4-FFF2-40B4-BE49-F238E27FC236}">
                        <a16:creationId xmlns:a16="http://schemas.microsoft.com/office/drawing/2014/main" xmlns="" id="{1261B639-D24D-4412-8942-ED84B8B7C2FC}"/>
                      </a:ext>
                    </a:extLst>
                  </p:cNvPr>
                  <p:cNvSpPr/>
                  <p:nvPr/>
                </p:nvSpPr>
                <p:spPr>
                  <a:xfrm>
                    <a:off x="7751696" y="1853046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18" name="Oval 223">
                    <a:extLst>
                      <a:ext uri="{FF2B5EF4-FFF2-40B4-BE49-F238E27FC236}">
                        <a16:creationId xmlns:a16="http://schemas.microsoft.com/office/drawing/2014/main" xmlns="" id="{86481B7D-7C3E-466D-9C29-24E3AAB305CE}"/>
                      </a:ext>
                    </a:extLst>
                  </p:cNvPr>
                  <p:cNvSpPr/>
                  <p:nvPr/>
                </p:nvSpPr>
                <p:spPr>
                  <a:xfrm>
                    <a:off x="6669132" y="2201514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19" name="Oval 224">
                    <a:extLst>
                      <a:ext uri="{FF2B5EF4-FFF2-40B4-BE49-F238E27FC236}">
                        <a16:creationId xmlns:a16="http://schemas.microsoft.com/office/drawing/2014/main" xmlns="" id="{D7409C00-9490-4290-9405-EB079D55842D}"/>
                      </a:ext>
                    </a:extLst>
                  </p:cNvPr>
                  <p:cNvSpPr/>
                  <p:nvPr/>
                </p:nvSpPr>
                <p:spPr>
                  <a:xfrm>
                    <a:off x="8288917" y="2016582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20" name="Oval 225">
                    <a:extLst>
                      <a:ext uri="{FF2B5EF4-FFF2-40B4-BE49-F238E27FC236}">
                        <a16:creationId xmlns:a16="http://schemas.microsoft.com/office/drawing/2014/main" xmlns="" id="{78659F8A-36A5-4924-931A-E538A0AFDBAA}"/>
                      </a:ext>
                    </a:extLst>
                  </p:cNvPr>
                  <p:cNvSpPr/>
                  <p:nvPr/>
                </p:nvSpPr>
                <p:spPr>
                  <a:xfrm>
                    <a:off x="8691951" y="2101886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21" name="Oval 226">
                    <a:extLst>
                      <a:ext uri="{FF2B5EF4-FFF2-40B4-BE49-F238E27FC236}">
                        <a16:creationId xmlns:a16="http://schemas.microsoft.com/office/drawing/2014/main" xmlns="" id="{BD641942-52F4-43C8-AB26-FD58D0D07009}"/>
                      </a:ext>
                    </a:extLst>
                  </p:cNvPr>
                  <p:cNvSpPr/>
                  <p:nvPr/>
                </p:nvSpPr>
                <p:spPr>
                  <a:xfrm>
                    <a:off x="8408772" y="1830021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22" name="Oval 227">
                    <a:extLst>
                      <a:ext uri="{FF2B5EF4-FFF2-40B4-BE49-F238E27FC236}">
                        <a16:creationId xmlns:a16="http://schemas.microsoft.com/office/drawing/2014/main" xmlns="" id="{557E4A45-2293-44CB-A312-EC52392687BC}"/>
                      </a:ext>
                    </a:extLst>
                  </p:cNvPr>
                  <p:cNvSpPr/>
                  <p:nvPr/>
                </p:nvSpPr>
                <p:spPr>
                  <a:xfrm>
                    <a:off x="8617528" y="1974265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23" name="Oval 228">
                    <a:extLst>
                      <a:ext uri="{FF2B5EF4-FFF2-40B4-BE49-F238E27FC236}">
                        <a16:creationId xmlns:a16="http://schemas.microsoft.com/office/drawing/2014/main" xmlns="" id="{2B08372E-9766-4760-908E-26873EE645C2}"/>
                      </a:ext>
                    </a:extLst>
                  </p:cNvPr>
                  <p:cNvSpPr/>
                  <p:nvPr/>
                </p:nvSpPr>
                <p:spPr>
                  <a:xfrm>
                    <a:off x="8427092" y="2317403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24" name="Oval 229">
                    <a:extLst>
                      <a:ext uri="{FF2B5EF4-FFF2-40B4-BE49-F238E27FC236}">
                        <a16:creationId xmlns:a16="http://schemas.microsoft.com/office/drawing/2014/main" xmlns="" id="{EEA2423A-C9CE-4754-9978-D340F527A83B}"/>
                      </a:ext>
                    </a:extLst>
                  </p:cNvPr>
                  <p:cNvSpPr/>
                  <p:nvPr/>
                </p:nvSpPr>
                <p:spPr>
                  <a:xfrm>
                    <a:off x="8839064" y="2136606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25" name="Oval 230">
                    <a:extLst>
                      <a:ext uri="{FF2B5EF4-FFF2-40B4-BE49-F238E27FC236}">
                        <a16:creationId xmlns:a16="http://schemas.microsoft.com/office/drawing/2014/main" xmlns="" id="{5190FCD0-03F9-4A98-A849-6049918C96F8}"/>
                      </a:ext>
                    </a:extLst>
                  </p:cNvPr>
                  <p:cNvSpPr/>
                  <p:nvPr/>
                </p:nvSpPr>
                <p:spPr>
                  <a:xfrm>
                    <a:off x="8833931" y="1978801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27" name="Oval 232">
                    <a:extLst>
                      <a:ext uri="{FF2B5EF4-FFF2-40B4-BE49-F238E27FC236}">
                        <a16:creationId xmlns:a16="http://schemas.microsoft.com/office/drawing/2014/main" xmlns="" id="{D3E4D821-A7F0-414D-B400-A173D016BAD3}"/>
                      </a:ext>
                    </a:extLst>
                  </p:cNvPr>
                  <p:cNvSpPr/>
                  <p:nvPr/>
                </p:nvSpPr>
                <p:spPr>
                  <a:xfrm>
                    <a:off x="7031723" y="3048931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28" name="Oval 233">
                    <a:extLst>
                      <a:ext uri="{FF2B5EF4-FFF2-40B4-BE49-F238E27FC236}">
                        <a16:creationId xmlns:a16="http://schemas.microsoft.com/office/drawing/2014/main" xmlns="" id="{9850D07F-945C-4D62-8DAB-B35A9DD405ED}"/>
                      </a:ext>
                    </a:extLst>
                  </p:cNvPr>
                  <p:cNvSpPr/>
                  <p:nvPr/>
                </p:nvSpPr>
                <p:spPr>
                  <a:xfrm>
                    <a:off x="8104979" y="3044795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31" name="Oval 236">
                    <a:extLst>
                      <a:ext uri="{FF2B5EF4-FFF2-40B4-BE49-F238E27FC236}">
                        <a16:creationId xmlns:a16="http://schemas.microsoft.com/office/drawing/2014/main" xmlns="" id="{4742CD18-AC5B-43B5-99F1-010A33E98CEA}"/>
                      </a:ext>
                    </a:extLst>
                  </p:cNvPr>
                  <p:cNvSpPr/>
                  <p:nvPr/>
                </p:nvSpPr>
                <p:spPr>
                  <a:xfrm>
                    <a:off x="6328701" y="2547552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32" name="Oval 237">
                    <a:extLst>
                      <a:ext uri="{FF2B5EF4-FFF2-40B4-BE49-F238E27FC236}">
                        <a16:creationId xmlns:a16="http://schemas.microsoft.com/office/drawing/2014/main" xmlns="" id="{FFA5AE9A-A1C9-4640-AAD5-7C4BE3742D36}"/>
                      </a:ext>
                    </a:extLst>
                  </p:cNvPr>
                  <p:cNvSpPr/>
                  <p:nvPr/>
                </p:nvSpPr>
                <p:spPr>
                  <a:xfrm>
                    <a:off x="6171839" y="2618221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34" name="Oval 239">
                    <a:extLst>
                      <a:ext uri="{FF2B5EF4-FFF2-40B4-BE49-F238E27FC236}">
                        <a16:creationId xmlns:a16="http://schemas.microsoft.com/office/drawing/2014/main" xmlns="" id="{18B0ED88-F310-4B3A-AE4F-8E2300DA9EDD}"/>
                      </a:ext>
                    </a:extLst>
                  </p:cNvPr>
                  <p:cNvSpPr/>
                  <p:nvPr/>
                </p:nvSpPr>
                <p:spPr>
                  <a:xfrm>
                    <a:off x="6721669" y="3775024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35" name="Oval 240">
                    <a:extLst>
                      <a:ext uri="{FF2B5EF4-FFF2-40B4-BE49-F238E27FC236}">
                        <a16:creationId xmlns:a16="http://schemas.microsoft.com/office/drawing/2014/main" xmlns="" id="{FE6410B7-43B4-4F6B-8190-4D60244F0D57}"/>
                      </a:ext>
                    </a:extLst>
                  </p:cNvPr>
                  <p:cNvSpPr/>
                  <p:nvPr/>
                </p:nvSpPr>
                <p:spPr>
                  <a:xfrm>
                    <a:off x="6985331" y="3676820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36" name="Oval 241">
                    <a:extLst>
                      <a:ext uri="{FF2B5EF4-FFF2-40B4-BE49-F238E27FC236}">
                        <a16:creationId xmlns:a16="http://schemas.microsoft.com/office/drawing/2014/main" xmlns="" id="{B5FF1497-9E58-4906-AADF-04FE58A071D4}"/>
                      </a:ext>
                    </a:extLst>
                  </p:cNvPr>
                  <p:cNvSpPr/>
                  <p:nvPr/>
                </p:nvSpPr>
                <p:spPr>
                  <a:xfrm>
                    <a:off x="8044649" y="3636493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38" name="Oval 244">
                    <a:extLst>
                      <a:ext uri="{FF2B5EF4-FFF2-40B4-BE49-F238E27FC236}">
                        <a16:creationId xmlns:a16="http://schemas.microsoft.com/office/drawing/2014/main" xmlns="" id="{988F215F-1518-4C6C-BA63-C807DDABF606}"/>
                      </a:ext>
                    </a:extLst>
                  </p:cNvPr>
                  <p:cNvSpPr/>
                  <p:nvPr/>
                </p:nvSpPr>
                <p:spPr>
                  <a:xfrm>
                    <a:off x="7815742" y="3651477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39" name="Oval 245">
                    <a:extLst>
                      <a:ext uri="{FF2B5EF4-FFF2-40B4-BE49-F238E27FC236}">
                        <a16:creationId xmlns:a16="http://schemas.microsoft.com/office/drawing/2014/main" xmlns="" id="{AA537EF0-688B-4ADB-9EBA-57603556B390}"/>
                      </a:ext>
                    </a:extLst>
                  </p:cNvPr>
                  <p:cNvSpPr/>
                  <p:nvPr/>
                </p:nvSpPr>
                <p:spPr>
                  <a:xfrm>
                    <a:off x="7537806" y="4129721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40" name="Oval 246">
                    <a:extLst>
                      <a:ext uri="{FF2B5EF4-FFF2-40B4-BE49-F238E27FC236}">
                        <a16:creationId xmlns:a16="http://schemas.microsoft.com/office/drawing/2014/main" xmlns="" id="{854ADDAD-497E-42B9-A49C-67A299AC1648}"/>
                      </a:ext>
                    </a:extLst>
                  </p:cNvPr>
                  <p:cNvSpPr/>
                  <p:nvPr/>
                </p:nvSpPr>
                <p:spPr>
                  <a:xfrm>
                    <a:off x="7507297" y="4061515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41" name="Oval 247">
                    <a:extLst>
                      <a:ext uri="{FF2B5EF4-FFF2-40B4-BE49-F238E27FC236}">
                        <a16:creationId xmlns:a16="http://schemas.microsoft.com/office/drawing/2014/main" xmlns="" id="{43618931-D819-4FBC-95F9-741D506CB5A5}"/>
                      </a:ext>
                    </a:extLst>
                  </p:cNvPr>
                  <p:cNvSpPr/>
                  <p:nvPr/>
                </p:nvSpPr>
                <p:spPr>
                  <a:xfrm>
                    <a:off x="7567576" y="4000269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42" name="Oval 248">
                    <a:extLst>
                      <a:ext uri="{FF2B5EF4-FFF2-40B4-BE49-F238E27FC236}">
                        <a16:creationId xmlns:a16="http://schemas.microsoft.com/office/drawing/2014/main" xmlns="" id="{1C73FC97-E242-49AD-AE3B-E20F5766538A}"/>
                      </a:ext>
                    </a:extLst>
                  </p:cNvPr>
                  <p:cNvSpPr/>
                  <p:nvPr/>
                </p:nvSpPr>
                <p:spPr>
                  <a:xfrm>
                    <a:off x="8250763" y="3841230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44" name="Oval 250">
                    <a:extLst>
                      <a:ext uri="{FF2B5EF4-FFF2-40B4-BE49-F238E27FC236}">
                        <a16:creationId xmlns:a16="http://schemas.microsoft.com/office/drawing/2014/main" xmlns="" id="{8C65152C-AEDF-48E8-A9F8-D7B6B11AA083}"/>
                      </a:ext>
                    </a:extLst>
                  </p:cNvPr>
                  <p:cNvSpPr/>
                  <p:nvPr/>
                </p:nvSpPr>
                <p:spPr>
                  <a:xfrm>
                    <a:off x="6844721" y="3957954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45" name="Oval 253">
                    <a:extLst>
                      <a:ext uri="{FF2B5EF4-FFF2-40B4-BE49-F238E27FC236}">
                        <a16:creationId xmlns:a16="http://schemas.microsoft.com/office/drawing/2014/main" xmlns="" id="{AC501959-8087-4520-A221-CFA4F819AC50}"/>
                      </a:ext>
                    </a:extLst>
                  </p:cNvPr>
                  <p:cNvSpPr/>
                  <p:nvPr/>
                </p:nvSpPr>
                <p:spPr>
                  <a:xfrm>
                    <a:off x="5007018" y="3633709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46" name="Oval 255">
                    <a:extLst>
                      <a:ext uri="{FF2B5EF4-FFF2-40B4-BE49-F238E27FC236}">
                        <a16:creationId xmlns:a16="http://schemas.microsoft.com/office/drawing/2014/main" xmlns="" id="{C0A151F7-0F8E-461D-BA85-9B3970C12EA8}"/>
                      </a:ext>
                    </a:extLst>
                  </p:cNvPr>
                  <p:cNvSpPr/>
                  <p:nvPr/>
                </p:nvSpPr>
                <p:spPr>
                  <a:xfrm>
                    <a:off x="5750316" y="4345075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48" name="Oval 257">
                    <a:extLst>
                      <a:ext uri="{FF2B5EF4-FFF2-40B4-BE49-F238E27FC236}">
                        <a16:creationId xmlns:a16="http://schemas.microsoft.com/office/drawing/2014/main" xmlns="" id="{C4806FCC-2E31-49E9-ACFA-95582D2AF5C3}"/>
                      </a:ext>
                    </a:extLst>
                  </p:cNvPr>
                  <p:cNvSpPr/>
                  <p:nvPr/>
                </p:nvSpPr>
                <p:spPr>
                  <a:xfrm>
                    <a:off x="6028345" y="4134700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49" name="Oval 258">
                    <a:extLst>
                      <a:ext uri="{FF2B5EF4-FFF2-40B4-BE49-F238E27FC236}">
                        <a16:creationId xmlns:a16="http://schemas.microsoft.com/office/drawing/2014/main" xmlns="" id="{80FA76AA-674E-47B7-BAB7-CF7264E540CD}"/>
                      </a:ext>
                    </a:extLst>
                  </p:cNvPr>
                  <p:cNvSpPr/>
                  <p:nvPr/>
                </p:nvSpPr>
                <p:spPr>
                  <a:xfrm>
                    <a:off x="5933311" y="4019597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50" name="Oval 259">
                    <a:extLst>
                      <a:ext uri="{FF2B5EF4-FFF2-40B4-BE49-F238E27FC236}">
                        <a16:creationId xmlns:a16="http://schemas.microsoft.com/office/drawing/2014/main" xmlns="" id="{97778506-BACA-4F0E-9904-FF0E4DA57845}"/>
                      </a:ext>
                    </a:extLst>
                  </p:cNvPr>
                  <p:cNvSpPr/>
                  <p:nvPr/>
                </p:nvSpPr>
                <p:spPr>
                  <a:xfrm>
                    <a:off x="6291323" y="4196296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51" name="Oval 260">
                    <a:extLst>
                      <a:ext uri="{FF2B5EF4-FFF2-40B4-BE49-F238E27FC236}">
                        <a16:creationId xmlns:a16="http://schemas.microsoft.com/office/drawing/2014/main" xmlns="" id="{9CF2698D-E7BB-4390-81D7-CF297BFD4317}"/>
                      </a:ext>
                    </a:extLst>
                  </p:cNvPr>
                  <p:cNvSpPr/>
                  <p:nvPr/>
                </p:nvSpPr>
                <p:spPr>
                  <a:xfrm>
                    <a:off x="5591331" y="4023693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52" name="Oval 261">
                    <a:extLst>
                      <a:ext uri="{FF2B5EF4-FFF2-40B4-BE49-F238E27FC236}">
                        <a16:creationId xmlns:a16="http://schemas.microsoft.com/office/drawing/2014/main" xmlns="" id="{A5FADEDF-D308-42E5-A655-E5EC7C986C6F}"/>
                      </a:ext>
                    </a:extLst>
                  </p:cNvPr>
                  <p:cNvSpPr/>
                  <p:nvPr/>
                </p:nvSpPr>
                <p:spPr>
                  <a:xfrm>
                    <a:off x="5816523" y="4610539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53" name="Oval 264">
                    <a:extLst>
                      <a:ext uri="{FF2B5EF4-FFF2-40B4-BE49-F238E27FC236}">
                        <a16:creationId xmlns:a16="http://schemas.microsoft.com/office/drawing/2014/main" xmlns="" id="{0F203DBC-C50F-462A-86CD-F882241198AC}"/>
                      </a:ext>
                    </a:extLst>
                  </p:cNvPr>
                  <p:cNvSpPr/>
                  <p:nvPr/>
                </p:nvSpPr>
                <p:spPr>
                  <a:xfrm>
                    <a:off x="5821103" y="2733714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54" name="Oval 266">
                    <a:extLst>
                      <a:ext uri="{FF2B5EF4-FFF2-40B4-BE49-F238E27FC236}">
                        <a16:creationId xmlns:a16="http://schemas.microsoft.com/office/drawing/2014/main" xmlns="" id="{C0482D7F-B96A-4FD0-85AD-C77E1F95733F}"/>
                      </a:ext>
                    </a:extLst>
                  </p:cNvPr>
                  <p:cNvSpPr/>
                  <p:nvPr/>
                </p:nvSpPr>
                <p:spPr>
                  <a:xfrm>
                    <a:off x="5453931" y="2815482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58" name="Oval 273">
                    <a:extLst>
                      <a:ext uri="{FF2B5EF4-FFF2-40B4-BE49-F238E27FC236}">
                        <a16:creationId xmlns:a16="http://schemas.microsoft.com/office/drawing/2014/main" xmlns="" id="{7CC178E8-C770-4565-92C3-51BBDDF2B0A6}"/>
                      </a:ext>
                    </a:extLst>
                  </p:cNvPr>
                  <p:cNvSpPr/>
                  <p:nvPr/>
                </p:nvSpPr>
                <p:spPr>
                  <a:xfrm>
                    <a:off x="4742526" y="3477533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59" name="Oval 274">
                    <a:extLst>
                      <a:ext uri="{FF2B5EF4-FFF2-40B4-BE49-F238E27FC236}">
                        <a16:creationId xmlns:a16="http://schemas.microsoft.com/office/drawing/2014/main" xmlns="" id="{B400BD73-9427-4460-ACA9-C3CB0C901256}"/>
                      </a:ext>
                    </a:extLst>
                  </p:cNvPr>
                  <p:cNvSpPr/>
                  <p:nvPr/>
                </p:nvSpPr>
                <p:spPr>
                  <a:xfrm>
                    <a:off x="2739540" y="3503820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rgbClr val="8497B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60" name="Oval 275">
                    <a:extLst>
                      <a:ext uri="{FF2B5EF4-FFF2-40B4-BE49-F238E27FC236}">
                        <a16:creationId xmlns:a16="http://schemas.microsoft.com/office/drawing/2014/main" xmlns="" id="{E9C7E2D2-AC60-4E3F-B174-DBB066B7A107}"/>
                      </a:ext>
                    </a:extLst>
                  </p:cNvPr>
                  <p:cNvSpPr/>
                  <p:nvPr/>
                </p:nvSpPr>
                <p:spPr>
                  <a:xfrm>
                    <a:off x="4288707" y="3357944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61" name="Oval 277">
                    <a:extLst>
                      <a:ext uri="{FF2B5EF4-FFF2-40B4-BE49-F238E27FC236}">
                        <a16:creationId xmlns:a16="http://schemas.microsoft.com/office/drawing/2014/main" xmlns="" id="{1DA14E76-0DA6-4962-8423-E1E94B6D17E1}"/>
                      </a:ext>
                    </a:extLst>
                  </p:cNvPr>
                  <p:cNvSpPr/>
                  <p:nvPr/>
                </p:nvSpPr>
                <p:spPr>
                  <a:xfrm>
                    <a:off x="1853691" y="4009336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62" name="Oval 278">
                    <a:extLst>
                      <a:ext uri="{FF2B5EF4-FFF2-40B4-BE49-F238E27FC236}">
                        <a16:creationId xmlns:a16="http://schemas.microsoft.com/office/drawing/2014/main" xmlns="" id="{61C3C666-37A9-4A06-919D-C04D920C1866}"/>
                      </a:ext>
                    </a:extLst>
                  </p:cNvPr>
                  <p:cNvSpPr/>
                  <p:nvPr/>
                </p:nvSpPr>
                <p:spPr>
                  <a:xfrm>
                    <a:off x="1952195" y="3971117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63" name="Oval 280">
                    <a:extLst>
                      <a:ext uri="{FF2B5EF4-FFF2-40B4-BE49-F238E27FC236}">
                        <a16:creationId xmlns:a16="http://schemas.microsoft.com/office/drawing/2014/main" xmlns="" id="{D25B51E7-2316-4416-ABF1-C2CFEBE542B3}"/>
                      </a:ext>
                    </a:extLst>
                  </p:cNvPr>
                  <p:cNvSpPr/>
                  <p:nvPr/>
                </p:nvSpPr>
                <p:spPr>
                  <a:xfrm>
                    <a:off x="2908259" y="3608654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64" name="Oval 283">
                    <a:extLst>
                      <a:ext uri="{FF2B5EF4-FFF2-40B4-BE49-F238E27FC236}">
                        <a16:creationId xmlns:a16="http://schemas.microsoft.com/office/drawing/2014/main" xmlns="" id="{1DF3C31F-E16D-473C-94E3-55B3DC8D7AEC}"/>
                      </a:ext>
                    </a:extLst>
                  </p:cNvPr>
                  <p:cNvSpPr/>
                  <p:nvPr/>
                </p:nvSpPr>
                <p:spPr>
                  <a:xfrm>
                    <a:off x="2289191" y="4094404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65" name="Oval 286">
                    <a:extLst>
                      <a:ext uri="{FF2B5EF4-FFF2-40B4-BE49-F238E27FC236}">
                        <a16:creationId xmlns:a16="http://schemas.microsoft.com/office/drawing/2014/main" xmlns="" id="{BCFA661D-294E-41B1-94D8-04150F04B6F4}"/>
                      </a:ext>
                    </a:extLst>
                  </p:cNvPr>
                  <p:cNvSpPr/>
                  <p:nvPr/>
                </p:nvSpPr>
                <p:spPr>
                  <a:xfrm>
                    <a:off x="2312866" y="2871359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66" name="Oval 288">
                    <a:extLst>
                      <a:ext uri="{FF2B5EF4-FFF2-40B4-BE49-F238E27FC236}">
                        <a16:creationId xmlns:a16="http://schemas.microsoft.com/office/drawing/2014/main" xmlns="" id="{F2FAD126-1AD5-4978-BD00-A33C8C1C9BD7}"/>
                      </a:ext>
                    </a:extLst>
                  </p:cNvPr>
                  <p:cNvSpPr/>
                  <p:nvPr/>
                </p:nvSpPr>
                <p:spPr>
                  <a:xfrm>
                    <a:off x="3215854" y="2341263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67" name="Oval 289">
                    <a:extLst>
                      <a:ext uri="{FF2B5EF4-FFF2-40B4-BE49-F238E27FC236}">
                        <a16:creationId xmlns:a16="http://schemas.microsoft.com/office/drawing/2014/main" xmlns="" id="{D5814689-3F64-4931-B34C-AB6AB305CF11}"/>
                      </a:ext>
                    </a:extLst>
                  </p:cNvPr>
                  <p:cNvSpPr/>
                  <p:nvPr/>
                </p:nvSpPr>
                <p:spPr>
                  <a:xfrm>
                    <a:off x="2682291" y="1857978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69" name="Oval 291">
                    <a:extLst>
                      <a:ext uri="{FF2B5EF4-FFF2-40B4-BE49-F238E27FC236}">
                        <a16:creationId xmlns:a16="http://schemas.microsoft.com/office/drawing/2014/main" xmlns="" id="{50B980E4-8290-4C32-A103-E3D788B4F541}"/>
                      </a:ext>
                    </a:extLst>
                  </p:cNvPr>
                  <p:cNvSpPr/>
                  <p:nvPr/>
                </p:nvSpPr>
                <p:spPr>
                  <a:xfrm>
                    <a:off x="1996849" y="2994684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70" name="Oval 292">
                    <a:extLst>
                      <a:ext uri="{FF2B5EF4-FFF2-40B4-BE49-F238E27FC236}">
                        <a16:creationId xmlns:a16="http://schemas.microsoft.com/office/drawing/2014/main" xmlns="" id="{942D0327-EF68-439C-8376-CC39E8D0A2B8}"/>
                      </a:ext>
                    </a:extLst>
                  </p:cNvPr>
                  <p:cNvSpPr/>
                  <p:nvPr/>
                </p:nvSpPr>
                <p:spPr>
                  <a:xfrm>
                    <a:off x="1346866" y="3086713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71" name="Oval 293">
                    <a:extLst>
                      <a:ext uri="{FF2B5EF4-FFF2-40B4-BE49-F238E27FC236}">
                        <a16:creationId xmlns:a16="http://schemas.microsoft.com/office/drawing/2014/main" xmlns="" id="{4BFA1D08-EC5E-4DE4-B557-7CB711A93E6E}"/>
                      </a:ext>
                    </a:extLst>
                  </p:cNvPr>
                  <p:cNvSpPr/>
                  <p:nvPr/>
                </p:nvSpPr>
                <p:spPr>
                  <a:xfrm>
                    <a:off x="1536565" y="1825925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72" name="Oval 294">
                    <a:extLst>
                      <a:ext uri="{FF2B5EF4-FFF2-40B4-BE49-F238E27FC236}">
                        <a16:creationId xmlns:a16="http://schemas.microsoft.com/office/drawing/2014/main" xmlns="" id="{120E3F8A-F14A-4446-B09E-29DCD9190A92}"/>
                      </a:ext>
                    </a:extLst>
                  </p:cNvPr>
                  <p:cNvSpPr/>
                  <p:nvPr/>
                </p:nvSpPr>
                <p:spPr>
                  <a:xfrm>
                    <a:off x="1910976" y="1829185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73" name="Oval 295">
                    <a:extLst>
                      <a:ext uri="{FF2B5EF4-FFF2-40B4-BE49-F238E27FC236}">
                        <a16:creationId xmlns:a16="http://schemas.microsoft.com/office/drawing/2014/main" xmlns="" id="{21D9D3E4-3E77-423F-857E-6847FDA7F1AD}"/>
                      </a:ext>
                    </a:extLst>
                  </p:cNvPr>
                  <p:cNvSpPr/>
                  <p:nvPr/>
                </p:nvSpPr>
                <p:spPr>
                  <a:xfrm>
                    <a:off x="6652732" y="4158513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74" name="Oval 302">
                    <a:extLst>
                      <a:ext uri="{FF2B5EF4-FFF2-40B4-BE49-F238E27FC236}">
                        <a16:creationId xmlns:a16="http://schemas.microsoft.com/office/drawing/2014/main" xmlns="" id="{90F0EE92-1924-4C99-9A14-FB4AE46EA1BC}"/>
                      </a:ext>
                    </a:extLst>
                  </p:cNvPr>
                  <p:cNvSpPr/>
                  <p:nvPr/>
                </p:nvSpPr>
                <p:spPr>
                  <a:xfrm>
                    <a:off x="5818036" y="4525909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75" name="Oval 360">
                    <a:extLst>
                      <a:ext uri="{FF2B5EF4-FFF2-40B4-BE49-F238E27FC236}">
                        <a16:creationId xmlns:a16="http://schemas.microsoft.com/office/drawing/2014/main" xmlns="" id="{3CE1D9A9-8739-4AA5-AC2A-059F85910B15}"/>
                      </a:ext>
                    </a:extLst>
                  </p:cNvPr>
                  <p:cNvSpPr/>
                  <p:nvPr/>
                </p:nvSpPr>
                <p:spPr>
                  <a:xfrm>
                    <a:off x="7931683" y="3459040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76" name="Oval 356">
                    <a:extLst>
                      <a:ext uri="{FF2B5EF4-FFF2-40B4-BE49-F238E27FC236}">
                        <a16:creationId xmlns:a16="http://schemas.microsoft.com/office/drawing/2014/main" xmlns="" id="{DE6092F0-5A65-40F9-A5A4-DD40C495AA9B}"/>
                      </a:ext>
                    </a:extLst>
                  </p:cNvPr>
                  <p:cNvSpPr/>
                  <p:nvPr/>
                </p:nvSpPr>
                <p:spPr>
                  <a:xfrm>
                    <a:off x="4762360" y="2891123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77" name="Oval 364">
                    <a:extLst>
                      <a:ext uri="{FF2B5EF4-FFF2-40B4-BE49-F238E27FC236}">
                        <a16:creationId xmlns:a16="http://schemas.microsoft.com/office/drawing/2014/main" xmlns="" id="{12447D8C-472E-45AB-93A5-456C5024ED19}"/>
                      </a:ext>
                    </a:extLst>
                  </p:cNvPr>
                  <p:cNvSpPr/>
                  <p:nvPr/>
                </p:nvSpPr>
                <p:spPr>
                  <a:xfrm>
                    <a:off x="5247834" y="3856460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78" name="Oval 373">
                    <a:extLst>
                      <a:ext uri="{FF2B5EF4-FFF2-40B4-BE49-F238E27FC236}">
                        <a16:creationId xmlns:a16="http://schemas.microsoft.com/office/drawing/2014/main" xmlns="" id="{B1706389-AAFB-4BD4-9A72-850C9E014DB8}"/>
                      </a:ext>
                    </a:extLst>
                  </p:cNvPr>
                  <p:cNvSpPr/>
                  <p:nvPr/>
                </p:nvSpPr>
                <p:spPr>
                  <a:xfrm>
                    <a:off x="3240673" y="3155356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79" name="Oval 383">
                    <a:extLst>
                      <a:ext uri="{FF2B5EF4-FFF2-40B4-BE49-F238E27FC236}">
                        <a16:creationId xmlns:a16="http://schemas.microsoft.com/office/drawing/2014/main" xmlns="" id="{D77C7C2B-6A98-49F5-9B01-6C14DB0D8BDD}"/>
                      </a:ext>
                    </a:extLst>
                  </p:cNvPr>
                  <p:cNvSpPr/>
                  <p:nvPr/>
                </p:nvSpPr>
                <p:spPr>
                  <a:xfrm>
                    <a:off x="4154374" y="2048873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80" name="Oval 387">
                    <a:extLst>
                      <a:ext uri="{FF2B5EF4-FFF2-40B4-BE49-F238E27FC236}">
                        <a16:creationId xmlns:a16="http://schemas.microsoft.com/office/drawing/2014/main" xmlns="" id="{F6B338E5-0547-4A52-BCA8-940966C32030}"/>
                      </a:ext>
                    </a:extLst>
                  </p:cNvPr>
                  <p:cNvSpPr/>
                  <p:nvPr/>
                </p:nvSpPr>
                <p:spPr>
                  <a:xfrm>
                    <a:off x="3515101" y="1922486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81" name="Oval 389">
                    <a:extLst>
                      <a:ext uri="{FF2B5EF4-FFF2-40B4-BE49-F238E27FC236}">
                        <a16:creationId xmlns:a16="http://schemas.microsoft.com/office/drawing/2014/main" xmlns="" id="{2DD6F7B9-668F-4522-8641-9CB43264ACF2}"/>
                      </a:ext>
                    </a:extLst>
                  </p:cNvPr>
                  <p:cNvSpPr/>
                  <p:nvPr/>
                </p:nvSpPr>
                <p:spPr>
                  <a:xfrm>
                    <a:off x="2952542" y="1945910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82" name="Oval 392">
                    <a:extLst>
                      <a:ext uri="{FF2B5EF4-FFF2-40B4-BE49-F238E27FC236}">
                        <a16:creationId xmlns:a16="http://schemas.microsoft.com/office/drawing/2014/main" xmlns="" id="{5A52FA75-DFCC-4DE4-B566-FCA873BF9E75}"/>
                      </a:ext>
                    </a:extLst>
                  </p:cNvPr>
                  <p:cNvSpPr/>
                  <p:nvPr/>
                </p:nvSpPr>
                <p:spPr>
                  <a:xfrm>
                    <a:off x="3492977" y="2213044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83" name="Oval 395">
                    <a:extLst>
                      <a:ext uri="{FF2B5EF4-FFF2-40B4-BE49-F238E27FC236}">
                        <a16:creationId xmlns:a16="http://schemas.microsoft.com/office/drawing/2014/main" xmlns="" id="{58679603-33E5-49E8-A15A-A8C1300E09D3}"/>
                      </a:ext>
                    </a:extLst>
                  </p:cNvPr>
                  <p:cNvSpPr/>
                  <p:nvPr/>
                </p:nvSpPr>
                <p:spPr>
                  <a:xfrm>
                    <a:off x="2618171" y="2723453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85" name="Oval 406">
                    <a:extLst>
                      <a:ext uri="{FF2B5EF4-FFF2-40B4-BE49-F238E27FC236}">
                        <a16:creationId xmlns:a16="http://schemas.microsoft.com/office/drawing/2014/main" xmlns="" id="{00EA8144-F8B5-4C56-A528-22378ADBF78C}"/>
                      </a:ext>
                    </a:extLst>
                  </p:cNvPr>
                  <p:cNvSpPr/>
                  <p:nvPr/>
                </p:nvSpPr>
                <p:spPr>
                  <a:xfrm>
                    <a:off x="2240326" y="1818526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86" name="Oval 410">
                    <a:extLst>
                      <a:ext uri="{FF2B5EF4-FFF2-40B4-BE49-F238E27FC236}">
                        <a16:creationId xmlns:a16="http://schemas.microsoft.com/office/drawing/2014/main" xmlns="" id="{EB3398E2-B16F-4060-971B-8976A256332B}"/>
                      </a:ext>
                    </a:extLst>
                  </p:cNvPr>
                  <p:cNvSpPr/>
                  <p:nvPr/>
                </p:nvSpPr>
                <p:spPr>
                  <a:xfrm>
                    <a:off x="2387660" y="2939564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87" name="Oval 417">
                    <a:extLst>
                      <a:ext uri="{FF2B5EF4-FFF2-40B4-BE49-F238E27FC236}">
                        <a16:creationId xmlns:a16="http://schemas.microsoft.com/office/drawing/2014/main" xmlns="" id="{FBFC34BC-6789-457E-9A79-A811E90BD167}"/>
                      </a:ext>
                    </a:extLst>
                  </p:cNvPr>
                  <p:cNvSpPr/>
                  <p:nvPr/>
                </p:nvSpPr>
                <p:spPr>
                  <a:xfrm>
                    <a:off x="2094544" y="2981521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88" name="Oval 419">
                    <a:extLst>
                      <a:ext uri="{FF2B5EF4-FFF2-40B4-BE49-F238E27FC236}">
                        <a16:creationId xmlns:a16="http://schemas.microsoft.com/office/drawing/2014/main" xmlns="" id="{F78D53B0-0CE6-4A26-8483-4BA2DF373FA5}"/>
                      </a:ext>
                    </a:extLst>
                  </p:cNvPr>
                  <p:cNvSpPr/>
                  <p:nvPr/>
                </p:nvSpPr>
                <p:spPr>
                  <a:xfrm>
                    <a:off x="1525855" y="3047698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89" name="Oval 435">
                    <a:extLst>
                      <a:ext uri="{FF2B5EF4-FFF2-40B4-BE49-F238E27FC236}">
                        <a16:creationId xmlns:a16="http://schemas.microsoft.com/office/drawing/2014/main" xmlns="" id="{92FDD93B-A60A-4512-B068-2FA40A3EC6FC}"/>
                      </a:ext>
                    </a:extLst>
                  </p:cNvPr>
                  <p:cNvSpPr/>
                  <p:nvPr/>
                </p:nvSpPr>
                <p:spPr>
                  <a:xfrm>
                    <a:off x="2450263" y="4334377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91" name="Oval 451">
                    <a:extLst>
                      <a:ext uri="{FF2B5EF4-FFF2-40B4-BE49-F238E27FC236}">
                        <a16:creationId xmlns:a16="http://schemas.microsoft.com/office/drawing/2014/main" xmlns="" id="{1E8F1682-086E-4765-B2A4-13FF73A784C5}"/>
                      </a:ext>
                    </a:extLst>
                  </p:cNvPr>
                  <p:cNvSpPr/>
                  <p:nvPr/>
                </p:nvSpPr>
                <p:spPr>
                  <a:xfrm>
                    <a:off x="2486128" y="3667832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92" name="Oval 452">
                    <a:extLst>
                      <a:ext uri="{FF2B5EF4-FFF2-40B4-BE49-F238E27FC236}">
                        <a16:creationId xmlns:a16="http://schemas.microsoft.com/office/drawing/2014/main" xmlns="" id="{3EF9947A-5700-4CFD-B098-ABE0694A819A}"/>
                      </a:ext>
                    </a:extLst>
                  </p:cNvPr>
                  <p:cNvSpPr/>
                  <p:nvPr/>
                </p:nvSpPr>
                <p:spPr>
                  <a:xfrm>
                    <a:off x="2264777" y="3824803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93" name="Oval 462">
                    <a:extLst>
                      <a:ext uri="{FF2B5EF4-FFF2-40B4-BE49-F238E27FC236}">
                        <a16:creationId xmlns:a16="http://schemas.microsoft.com/office/drawing/2014/main" xmlns="" id="{804D4244-47E2-4F01-BF0E-7C4689E75157}"/>
                      </a:ext>
                    </a:extLst>
                  </p:cNvPr>
                  <p:cNvSpPr/>
                  <p:nvPr/>
                </p:nvSpPr>
                <p:spPr>
                  <a:xfrm>
                    <a:off x="2025068" y="4105062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94" name="Freihandform 463">
                    <a:extLst>
                      <a:ext uri="{FF2B5EF4-FFF2-40B4-BE49-F238E27FC236}">
                        <a16:creationId xmlns:a16="http://schemas.microsoft.com/office/drawing/2014/main" xmlns="" id="{F6FDA602-6D6C-42AE-9D73-DA4AF575A919}"/>
                      </a:ext>
                    </a:extLst>
                  </p:cNvPr>
                  <p:cNvSpPr/>
                  <p:nvPr/>
                </p:nvSpPr>
                <p:spPr>
                  <a:xfrm>
                    <a:off x="1910978" y="4128926"/>
                    <a:ext cx="72909" cy="35506"/>
                  </a:xfrm>
                  <a:custGeom>
                    <a:avLst/>
                    <a:gdLst>
                      <a:gd name="connsiteX0" fmla="*/ 0 w 98425"/>
                      <a:gd name="connsiteY0" fmla="*/ 0 h 6350"/>
                      <a:gd name="connsiteX1" fmla="*/ 98425 w 98425"/>
                      <a:gd name="connsiteY1" fmla="*/ 6350 h 6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98425" h="6350">
                        <a:moveTo>
                          <a:pt x="0" y="0"/>
                        </a:moveTo>
                        <a:lnTo>
                          <a:pt x="98425" y="6350"/>
                        </a:lnTo>
                      </a:path>
                    </a:pathLst>
                  </a:custGeom>
                  <a:noFill/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95" name="Oval 284">
                    <a:extLst>
                      <a:ext uri="{FF2B5EF4-FFF2-40B4-BE49-F238E27FC236}">
                        <a16:creationId xmlns:a16="http://schemas.microsoft.com/office/drawing/2014/main" xmlns="" id="{54C151ED-74A8-404E-A522-F8475C759A5F}"/>
                      </a:ext>
                    </a:extLst>
                  </p:cNvPr>
                  <p:cNvSpPr/>
                  <p:nvPr/>
                </p:nvSpPr>
                <p:spPr>
                  <a:xfrm>
                    <a:off x="1876256" y="4105898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96" name="Oval 461">
                    <a:extLst>
                      <a:ext uri="{FF2B5EF4-FFF2-40B4-BE49-F238E27FC236}">
                        <a16:creationId xmlns:a16="http://schemas.microsoft.com/office/drawing/2014/main" xmlns="" id="{9F327BCE-7328-4F74-84B2-1359A29D94F0}"/>
                      </a:ext>
                    </a:extLst>
                  </p:cNvPr>
                  <p:cNvSpPr/>
                  <p:nvPr/>
                </p:nvSpPr>
                <p:spPr>
                  <a:xfrm>
                    <a:off x="1953710" y="4135089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98" name="Oval 505">
                    <a:extLst>
                      <a:ext uri="{FF2B5EF4-FFF2-40B4-BE49-F238E27FC236}">
                        <a16:creationId xmlns:a16="http://schemas.microsoft.com/office/drawing/2014/main" xmlns="" id="{1887DDC4-350B-46A4-950F-65782C0544F5}"/>
                      </a:ext>
                    </a:extLst>
                  </p:cNvPr>
                  <p:cNvSpPr/>
                  <p:nvPr/>
                </p:nvSpPr>
                <p:spPr>
                  <a:xfrm>
                    <a:off x="7862983" y="4003891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00" name="Oval 526">
                    <a:extLst>
                      <a:ext uri="{FF2B5EF4-FFF2-40B4-BE49-F238E27FC236}">
                        <a16:creationId xmlns:a16="http://schemas.microsoft.com/office/drawing/2014/main" xmlns="" id="{16370C75-5127-43D3-8035-AEE43348416B}"/>
                      </a:ext>
                    </a:extLst>
                  </p:cNvPr>
                  <p:cNvSpPr/>
                  <p:nvPr/>
                </p:nvSpPr>
                <p:spPr>
                  <a:xfrm>
                    <a:off x="7758419" y="3748366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01" name="Oval 527">
                    <a:extLst>
                      <a:ext uri="{FF2B5EF4-FFF2-40B4-BE49-F238E27FC236}">
                        <a16:creationId xmlns:a16="http://schemas.microsoft.com/office/drawing/2014/main" xmlns="" id="{DB9E246F-FD22-47CE-9E94-C87641D5659B}"/>
                      </a:ext>
                    </a:extLst>
                  </p:cNvPr>
                  <p:cNvSpPr/>
                  <p:nvPr/>
                </p:nvSpPr>
                <p:spPr>
                  <a:xfrm>
                    <a:off x="7992771" y="3237521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02" name="Oval 528">
                    <a:extLst>
                      <a:ext uri="{FF2B5EF4-FFF2-40B4-BE49-F238E27FC236}">
                        <a16:creationId xmlns:a16="http://schemas.microsoft.com/office/drawing/2014/main" xmlns="" id="{48B96998-2194-4CAE-8A0B-7DA1CA75F6F0}"/>
                      </a:ext>
                    </a:extLst>
                  </p:cNvPr>
                  <p:cNvSpPr/>
                  <p:nvPr/>
                </p:nvSpPr>
                <p:spPr>
                  <a:xfrm>
                    <a:off x="8309527" y="3137696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03" name="Oval 533">
                    <a:extLst>
                      <a:ext uri="{FF2B5EF4-FFF2-40B4-BE49-F238E27FC236}">
                        <a16:creationId xmlns:a16="http://schemas.microsoft.com/office/drawing/2014/main" xmlns="" id="{923A74FD-6F50-48E8-BCB3-6841EAF6BD1E}"/>
                      </a:ext>
                    </a:extLst>
                  </p:cNvPr>
                  <p:cNvSpPr/>
                  <p:nvPr/>
                </p:nvSpPr>
                <p:spPr>
                  <a:xfrm>
                    <a:off x="8004961" y="3509189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04" name="Oval 534">
                    <a:extLst>
                      <a:ext uri="{FF2B5EF4-FFF2-40B4-BE49-F238E27FC236}">
                        <a16:creationId xmlns:a16="http://schemas.microsoft.com/office/drawing/2014/main" xmlns="" id="{7E2D438A-21B4-4A0D-9DA2-8710787B4CC2}"/>
                      </a:ext>
                    </a:extLst>
                  </p:cNvPr>
                  <p:cNvSpPr/>
                  <p:nvPr/>
                </p:nvSpPr>
                <p:spPr>
                  <a:xfrm>
                    <a:off x="7965662" y="3596324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05" name="Oval 542">
                    <a:extLst>
                      <a:ext uri="{FF2B5EF4-FFF2-40B4-BE49-F238E27FC236}">
                        <a16:creationId xmlns:a16="http://schemas.microsoft.com/office/drawing/2014/main" xmlns="" id="{7AE52ACD-21AA-4D95-BBB3-6C2C77D8AD87}"/>
                      </a:ext>
                    </a:extLst>
                  </p:cNvPr>
                  <p:cNvSpPr/>
                  <p:nvPr/>
                </p:nvSpPr>
                <p:spPr>
                  <a:xfrm>
                    <a:off x="7683626" y="2983153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08" name="Oval 575">
                    <a:extLst>
                      <a:ext uri="{FF2B5EF4-FFF2-40B4-BE49-F238E27FC236}">
                        <a16:creationId xmlns:a16="http://schemas.microsoft.com/office/drawing/2014/main" xmlns="" id="{6139ECE3-4283-49F6-AB6F-887DD60B1A98}"/>
                      </a:ext>
                    </a:extLst>
                  </p:cNvPr>
                  <p:cNvSpPr/>
                  <p:nvPr/>
                </p:nvSpPr>
                <p:spPr>
                  <a:xfrm>
                    <a:off x="6053904" y="2841372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09" name="Oval 576">
                    <a:extLst>
                      <a:ext uri="{FF2B5EF4-FFF2-40B4-BE49-F238E27FC236}">
                        <a16:creationId xmlns:a16="http://schemas.microsoft.com/office/drawing/2014/main" xmlns="" id="{186408BA-462C-4BD0-8E6A-84F74144894D}"/>
                      </a:ext>
                    </a:extLst>
                  </p:cNvPr>
                  <p:cNvSpPr/>
                  <p:nvPr/>
                </p:nvSpPr>
                <p:spPr>
                  <a:xfrm>
                    <a:off x="6870279" y="3934131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10" name="Oval 578">
                    <a:extLst>
                      <a:ext uri="{FF2B5EF4-FFF2-40B4-BE49-F238E27FC236}">
                        <a16:creationId xmlns:a16="http://schemas.microsoft.com/office/drawing/2014/main" xmlns="" id="{24F0531B-76FB-4C0B-8E8A-2364F3C143FD}"/>
                      </a:ext>
                    </a:extLst>
                  </p:cNvPr>
                  <p:cNvSpPr/>
                  <p:nvPr/>
                </p:nvSpPr>
                <p:spPr>
                  <a:xfrm>
                    <a:off x="6932109" y="3930830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11" name="Oval 585">
                    <a:extLst>
                      <a:ext uri="{FF2B5EF4-FFF2-40B4-BE49-F238E27FC236}">
                        <a16:creationId xmlns:a16="http://schemas.microsoft.com/office/drawing/2014/main" xmlns="" id="{CA27D25B-5313-48EA-9EE5-4F031B43DB1D}"/>
                      </a:ext>
                    </a:extLst>
                  </p:cNvPr>
                  <p:cNvSpPr/>
                  <p:nvPr/>
                </p:nvSpPr>
                <p:spPr>
                  <a:xfrm>
                    <a:off x="6150084" y="4317117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12" name="Oval 589">
                    <a:extLst>
                      <a:ext uri="{FF2B5EF4-FFF2-40B4-BE49-F238E27FC236}">
                        <a16:creationId xmlns:a16="http://schemas.microsoft.com/office/drawing/2014/main" xmlns="" id="{344A41CE-0DE7-45AB-B910-9786F5AE9538}"/>
                      </a:ext>
                    </a:extLst>
                  </p:cNvPr>
                  <p:cNvSpPr/>
                  <p:nvPr/>
                </p:nvSpPr>
                <p:spPr>
                  <a:xfrm>
                    <a:off x="6710388" y="3301232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13" name="Oval 599">
                    <a:extLst>
                      <a:ext uri="{FF2B5EF4-FFF2-40B4-BE49-F238E27FC236}">
                        <a16:creationId xmlns:a16="http://schemas.microsoft.com/office/drawing/2014/main" xmlns="" id="{4F588205-5957-436D-88B2-1592B2B60F76}"/>
                      </a:ext>
                    </a:extLst>
                  </p:cNvPr>
                  <p:cNvSpPr/>
                  <p:nvPr/>
                </p:nvSpPr>
                <p:spPr>
                  <a:xfrm>
                    <a:off x="6841119" y="3576125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rgbClr val="2D7FC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14" name="Oval 603">
                    <a:extLst>
                      <a:ext uri="{FF2B5EF4-FFF2-40B4-BE49-F238E27FC236}">
                        <a16:creationId xmlns:a16="http://schemas.microsoft.com/office/drawing/2014/main" xmlns="" id="{F46EEFB2-C45E-49A4-8687-4C814417AB24}"/>
                      </a:ext>
                    </a:extLst>
                  </p:cNvPr>
                  <p:cNvSpPr/>
                  <p:nvPr/>
                </p:nvSpPr>
                <p:spPr>
                  <a:xfrm>
                    <a:off x="5790557" y="4444540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15" name="Oval 617">
                    <a:extLst>
                      <a:ext uri="{FF2B5EF4-FFF2-40B4-BE49-F238E27FC236}">
                        <a16:creationId xmlns:a16="http://schemas.microsoft.com/office/drawing/2014/main" xmlns="" id="{B844FC94-668E-49BF-8EE4-8FE3BE9B73F5}"/>
                      </a:ext>
                    </a:extLst>
                  </p:cNvPr>
                  <p:cNvSpPr/>
                  <p:nvPr/>
                </p:nvSpPr>
                <p:spPr>
                  <a:xfrm>
                    <a:off x="8215639" y="2102087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16" name="Oval 627">
                    <a:extLst>
                      <a:ext uri="{FF2B5EF4-FFF2-40B4-BE49-F238E27FC236}">
                        <a16:creationId xmlns:a16="http://schemas.microsoft.com/office/drawing/2014/main" xmlns="" id="{91FE6770-ED7C-4F8E-B0AE-DD21EE0993EE}"/>
                      </a:ext>
                    </a:extLst>
                  </p:cNvPr>
                  <p:cNvSpPr/>
                  <p:nvPr/>
                </p:nvSpPr>
                <p:spPr>
                  <a:xfrm>
                    <a:off x="8339297" y="2559480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17" name="Oval 628">
                    <a:extLst>
                      <a:ext uri="{FF2B5EF4-FFF2-40B4-BE49-F238E27FC236}">
                        <a16:creationId xmlns:a16="http://schemas.microsoft.com/office/drawing/2014/main" xmlns="" id="{32D176CF-A1DC-4603-8AAF-6900F94140FE}"/>
                      </a:ext>
                    </a:extLst>
                  </p:cNvPr>
                  <p:cNvSpPr/>
                  <p:nvPr/>
                </p:nvSpPr>
                <p:spPr>
                  <a:xfrm>
                    <a:off x="8251538" y="2809754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18" name="Oval 644">
                    <a:extLst>
                      <a:ext uri="{FF2B5EF4-FFF2-40B4-BE49-F238E27FC236}">
                        <a16:creationId xmlns:a16="http://schemas.microsoft.com/office/drawing/2014/main" xmlns="" id="{D74EC6E1-5DE5-4E75-958A-44E012932350}"/>
                      </a:ext>
                    </a:extLst>
                  </p:cNvPr>
                  <p:cNvSpPr/>
                  <p:nvPr/>
                </p:nvSpPr>
                <p:spPr>
                  <a:xfrm>
                    <a:off x="6053166" y="1347570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19" name="Oval 650">
                    <a:extLst>
                      <a:ext uri="{FF2B5EF4-FFF2-40B4-BE49-F238E27FC236}">
                        <a16:creationId xmlns:a16="http://schemas.microsoft.com/office/drawing/2014/main" xmlns="" id="{B479F1AE-8B7A-46C1-AC39-719195BAD375}"/>
                      </a:ext>
                    </a:extLst>
                  </p:cNvPr>
                  <p:cNvSpPr/>
                  <p:nvPr/>
                </p:nvSpPr>
                <p:spPr>
                  <a:xfrm>
                    <a:off x="4270792" y="1850581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20" name="Oval 651">
                    <a:extLst>
                      <a:ext uri="{FF2B5EF4-FFF2-40B4-BE49-F238E27FC236}">
                        <a16:creationId xmlns:a16="http://schemas.microsoft.com/office/drawing/2014/main" xmlns="" id="{B7694A03-F4D7-47BA-9C18-902019D9A65A}"/>
                      </a:ext>
                    </a:extLst>
                  </p:cNvPr>
                  <p:cNvSpPr/>
                  <p:nvPr/>
                </p:nvSpPr>
                <p:spPr>
                  <a:xfrm>
                    <a:off x="4387950" y="1584280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22" name="Oval 676">
                    <a:extLst>
                      <a:ext uri="{FF2B5EF4-FFF2-40B4-BE49-F238E27FC236}">
                        <a16:creationId xmlns:a16="http://schemas.microsoft.com/office/drawing/2014/main" xmlns="" id="{7E342942-E225-4AEE-862A-358F9F62D10D}"/>
                      </a:ext>
                    </a:extLst>
                  </p:cNvPr>
                  <p:cNvSpPr/>
                  <p:nvPr/>
                </p:nvSpPr>
                <p:spPr>
                  <a:xfrm>
                    <a:off x="4311133" y="1112586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23" name="Oval 677">
                    <a:extLst>
                      <a:ext uri="{FF2B5EF4-FFF2-40B4-BE49-F238E27FC236}">
                        <a16:creationId xmlns:a16="http://schemas.microsoft.com/office/drawing/2014/main" xmlns="" id="{16E0E361-69BB-4ABF-8D69-4ECD1C2E1A8F}"/>
                      </a:ext>
                    </a:extLst>
                  </p:cNvPr>
                  <p:cNvSpPr/>
                  <p:nvPr/>
                </p:nvSpPr>
                <p:spPr>
                  <a:xfrm>
                    <a:off x="4203507" y="1164367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24" name="Oval 684">
                    <a:extLst>
                      <a:ext uri="{FF2B5EF4-FFF2-40B4-BE49-F238E27FC236}">
                        <a16:creationId xmlns:a16="http://schemas.microsoft.com/office/drawing/2014/main" xmlns="" id="{E7ED9203-A557-42F5-BE32-AAD5D3A503B3}"/>
                      </a:ext>
                    </a:extLst>
                  </p:cNvPr>
                  <p:cNvSpPr/>
                  <p:nvPr/>
                </p:nvSpPr>
                <p:spPr>
                  <a:xfrm>
                    <a:off x="5441743" y="2363455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25" name="Oval 690">
                    <a:extLst>
                      <a:ext uri="{FF2B5EF4-FFF2-40B4-BE49-F238E27FC236}">
                        <a16:creationId xmlns:a16="http://schemas.microsoft.com/office/drawing/2014/main" xmlns="" id="{DF70D1D3-4F95-4FC6-92A4-8439B4D5A043}"/>
                      </a:ext>
                    </a:extLst>
                  </p:cNvPr>
                  <p:cNvSpPr/>
                  <p:nvPr/>
                </p:nvSpPr>
                <p:spPr>
                  <a:xfrm>
                    <a:off x="5996655" y="972341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26" name="Oval 698">
                    <a:extLst>
                      <a:ext uri="{FF2B5EF4-FFF2-40B4-BE49-F238E27FC236}">
                        <a16:creationId xmlns:a16="http://schemas.microsoft.com/office/drawing/2014/main" xmlns="" id="{E14FA90F-8096-420B-A00C-5A4877D99C33}"/>
                      </a:ext>
                    </a:extLst>
                  </p:cNvPr>
                  <p:cNvSpPr/>
                  <p:nvPr/>
                </p:nvSpPr>
                <p:spPr>
                  <a:xfrm>
                    <a:off x="5141758" y="909066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27" name="Oval 702">
                    <a:extLst>
                      <a:ext uri="{FF2B5EF4-FFF2-40B4-BE49-F238E27FC236}">
                        <a16:creationId xmlns:a16="http://schemas.microsoft.com/office/drawing/2014/main" xmlns="" id="{21A35614-7FE9-437B-B9A1-2FC498871290}"/>
                      </a:ext>
                    </a:extLst>
                  </p:cNvPr>
                  <p:cNvSpPr/>
                  <p:nvPr/>
                </p:nvSpPr>
                <p:spPr>
                  <a:xfrm>
                    <a:off x="6047035" y="1200819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28" name="Oval 703">
                    <a:extLst>
                      <a:ext uri="{FF2B5EF4-FFF2-40B4-BE49-F238E27FC236}">
                        <a16:creationId xmlns:a16="http://schemas.microsoft.com/office/drawing/2014/main" xmlns="" id="{950A862E-5361-4EC4-8BE0-47E53993E484}"/>
                      </a:ext>
                    </a:extLst>
                  </p:cNvPr>
                  <p:cNvSpPr/>
                  <p:nvPr/>
                </p:nvSpPr>
                <p:spPr>
                  <a:xfrm>
                    <a:off x="5934827" y="1198791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29" name="Oval 717">
                    <a:extLst>
                      <a:ext uri="{FF2B5EF4-FFF2-40B4-BE49-F238E27FC236}">
                        <a16:creationId xmlns:a16="http://schemas.microsoft.com/office/drawing/2014/main" xmlns="" id="{48A58CA4-FA06-4D9D-AA8C-3A89854B89A9}"/>
                      </a:ext>
                    </a:extLst>
                  </p:cNvPr>
                  <p:cNvSpPr/>
                  <p:nvPr/>
                </p:nvSpPr>
                <p:spPr>
                  <a:xfrm>
                    <a:off x="6468020" y="1188093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30" name="Oval 727">
                    <a:extLst>
                      <a:ext uri="{FF2B5EF4-FFF2-40B4-BE49-F238E27FC236}">
                        <a16:creationId xmlns:a16="http://schemas.microsoft.com/office/drawing/2014/main" xmlns="" id="{F565E8BE-37E0-42B7-BFE6-867F912FE7F5}"/>
                      </a:ext>
                    </a:extLst>
                  </p:cNvPr>
                  <p:cNvSpPr/>
                  <p:nvPr/>
                </p:nvSpPr>
                <p:spPr>
                  <a:xfrm>
                    <a:off x="6183286" y="1531665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32" name="Oval 740">
                    <a:extLst>
                      <a:ext uri="{FF2B5EF4-FFF2-40B4-BE49-F238E27FC236}">
                        <a16:creationId xmlns:a16="http://schemas.microsoft.com/office/drawing/2014/main" xmlns="" id="{D0FDA7AA-F359-4402-9E7B-6BCAD7167572}"/>
                      </a:ext>
                    </a:extLst>
                  </p:cNvPr>
                  <p:cNvSpPr/>
                  <p:nvPr/>
                </p:nvSpPr>
                <p:spPr>
                  <a:xfrm>
                    <a:off x="6099334" y="4095200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33" name="Oval 741">
                    <a:extLst>
                      <a:ext uri="{FF2B5EF4-FFF2-40B4-BE49-F238E27FC236}">
                        <a16:creationId xmlns:a16="http://schemas.microsoft.com/office/drawing/2014/main" xmlns="" id="{39EC1737-1F9F-4F00-A5B0-1A1D0112A626}"/>
                      </a:ext>
                    </a:extLst>
                  </p:cNvPr>
                  <p:cNvSpPr/>
                  <p:nvPr/>
                </p:nvSpPr>
                <p:spPr>
                  <a:xfrm>
                    <a:off x="6153518" y="4105063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36" name="Oval 805">
                    <a:extLst>
                      <a:ext uri="{FF2B5EF4-FFF2-40B4-BE49-F238E27FC236}">
                        <a16:creationId xmlns:a16="http://schemas.microsoft.com/office/drawing/2014/main" xmlns="" id="{9D03F5F3-E5B8-4341-B719-BE43B18BBD59}"/>
                      </a:ext>
                    </a:extLst>
                  </p:cNvPr>
                  <p:cNvSpPr/>
                  <p:nvPr/>
                </p:nvSpPr>
                <p:spPr>
                  <a:xfrm>
                    <a:off x="8961799" y="2126743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37" name="Oval 806">
                    <a:extLst>
                      <a:ext uri="{FF2B5EF4-FFF2-40B4-BE49-F238E27FC236}">
                        <a16:creationId xmlns:a16="http://schemas.microsoft.com/office/drawing/2014/main" xmlns="" id="{5A1A8568-A1A1-4FCF-8A79-7B26685D59C5}"/>
                      </a:ext>
                    </a:extLst>
                  </p:cNvPr>
                  <p:cNvSpPr/>
                  <p:nvPr/>
                </p:nvSpPr>
                <p:spPr>
                  <a:xfrm>
                    <a:off x="8672488" y="2167390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38" name="Oval 815">
                    <a:extLst>
                      <a:ext uri="{FF2B5EF4-FFF2-40B4-BE49-F238E27FC236}">
                        <a16:creationId xmlns:a16="http://schemas.microsoft.com/office/drawing/2014/main" xmlns="" id="{8A225F82-DF74-4B88-BF8C-66EE0B015D08}"/>
                      </a:ext>
                    </a:extLst>
                  </p:cNvPr>
                  <p:cNvSpPr/>
                  <p:nvPr/>
                </p:nvSpPr>
                <p:spPr>
                  <a:xfrm>
                    <a:off x="9078587" y="2136607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39" name="Oval 185">
                    <a:extLst>
                      <a:ext uri="{FF2B5EF4-FFF2-40B4-BE49-F238E27FC236}">
                        <a16:creationId xmlns:a16="http://schemas.microsoft.com/office/drawing/2014/main" xmlns="" id="{01A1DC2C-2045-42B1-883B-7C43B5311D55}"/>
                      </a:ext>
                    </a:extLst>
                  </p:cNvPr>
                  <p:cNvSpPr/>
                  <p:nvPr/>
                </p:nvSpPr>
                <p:spPr>
                  <a:xfrm>
                    <a:off x="4373963" y="1686612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40" name="Oval 185">
                    <a:extLst>
                      <a:ext uri="{FF2B5EF4-FFF2-40B4-BE49-F238E27FC236}">
                        <a16:creationId xmlns:a16="http://schemas.microsoft.com/office/drawing/2014/main" xmlns="" id="{46E06A24-0BE2-4C22-B55F-17A000D8E75C}"/>
                      </a:ext>
                    </a:extLst>
                  </p:cNvPr>
                  <p:cNvSpPr/>
                  <p:nvPr/>
                </p:nvSpPr>
                <p:spPr>
                  <a:xfrm>
                    <a:off x="4336020" y="1758157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5" name="Oval 236">
                    <a:extLst>
                      <a:ext uri="{FF2B5EF4-FFF2-40B4-BE49-F238E27FC236}">
                        <a16:creationId xmlns:a16="http://schemas.microsoft.com/office/drawing/2014/main" xmlns="" id="{26E8D276-EEA0-F9F2-FB97-4F46AD812882}"/>
                      </a:ext>
                    </a:extLst>
                  </p:cNvPr>
                  <p:cNvSpPr/>
                  <p:nvPr/>
                </p:nvSpPr>
                <p:spPr>
                  <a:xfrm>
                    <a:off x="6519545" y="2524303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6" name="Oval 236">
                    <a:extLst>
                      <a:ext uri="{FF2B5EF4-FFF2-40B4-BE49-F238E27FC236}">
                        <a16:creationId xmlns:a16="http://schemas.microsoft.com/office/drawing/2014/main" xmlns="" id="{A8734B89-1D37-FE14-A550-C8E7F80A0D32}"/>
                      </a:ext>
                    </a:extLst>
                  </p:cNvPr>
                  <p:cNvSpPr/>
                  <p:nvPr/>
                </p:nvSpPr>
                <p:spPr>
                  <a:xfrm>
                    <a:off x="6578219" y="2424510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9" name="Oval 373">
                    <a:extLst>
                      <a:ext uri="{FF2B5EF4-FFF2-40B4-BE49-F238E27FC236}">
                        <a16:creationId xmlns:a16="http://schemas.microsoft.com/office/drawing/2014/main" xmlns="" id="{F56E99C6-5117-C249-C1D6-2DC7FF5A13DA}"/>
                      </a:ext>
                    </a:extLst>
                  </p:cNvPr>
                  <p:cNvSpPr/>
                  <p:nvPr/>
                </p:nvSpPr>
                <p:spPr>
                  <a:xfrm>
                    <a:off x="3686464" y="2732929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1" name="Oval 575">
                    <a:extLst>
                      <a:ext uri="{FF2B5EF4-FFF2-40B4-BE49-F238E27FC236}">
                        <a16:creationId xmlns:a16="http://schemas.microsoft.com/office/drawing/2014/main" xmlns="" id="{88A92DA6-97B1-1E1F-9DCD-0925546D02B6}"/>
                      </a:ext>
                    </a:extLst>
                  </p:cNvPr>
                  <p:cNvSpPr/>
                  <p:nvPr/>
                </p:nvSpPr>
                <p:spPr>
                  <a:xfrm>
                    <a:off x="6573729" y="2753838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2" name="Oval 575">
                    <a:extLst>
                      <a:ext uri="{FF2B5EF4-FFF2-40B4-BE49-F238E27FC236}">
                        <a16:creationId xmlns:a16="http://schemas.microsoft.com/office/drawing/2014/main" xmlns="" id="{48356CC5-8CC9-1BE6-4BC6-DCC09723391E}"/>
                      </a:ext>
                    </a:extLst>
                  </p:cNvPr>
                  <p:cNvSpPr/>
                  <p:nvPr/>
                </p:nvSpPr>
                <p:spPr>
                  <a:xfrm>
                    <a:off x="6541604" y="2651512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6" name="Oval 216">
                    <a:extLst>
                      <a:ext uri="{FF2B5EF4-FFF2-40B4-BE49-F238E27FC236}">
                        <a16:creationId xmlns:a16="http://schemas.microsoft.com/office/drawing/2014/main" xmlns="" id="{6FBF664F-DE21-2507-BF86-BE6D0241F751}"/>
                      </a:ext>
                    </a:extLst>
                  </p:cNvPr>
                  <p:cNvSpPr/>
                  <p:nvPr/>
                </p:nvSpPr>
                <p:spPr>
                  <a:xfrm>
                    <a:off x="7458536" y="1547734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0" name="Oval 575">
                    <a:extLst>
                      <a:ext uri="{FF2B5EF4-FFF2-40B4-BE49-F238E27FC236}">
                        <a16:creationId xmlns:a16="http://schemas.microsoft.com/office/drawing/2014/main" xmlns="" id="{4C5EE33C-0F1E-0EEF-DC8F-5DAC789FCE8D}"/>
                      </a:ext>
                    </a:extLst>
                  </p:cNvPr>
                  <p:cNvSpPr/>
                  <p:nvPr/>
                </p:nvSpPr>
                <p:spPr>
                  <a:xfrm>
                    <a:off x="6592468" y="2877061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 dirty="0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1" name="Freihandform 477">
                    <a:extLst>
                      <a:ext uri="{FF2B5EF4-FFF2-40B4-BE49-F238E27FC236}">
                        <a16:creationId xmlns:a16="http://schemas.microsoft.com/office/drawing/2014/main" xmlns="" id="{0708B7CB-3AFD-A88E-4BAC-DAFD6F546C57}"/>
                      </a:ext>
                    </a:extLst>
                  </p:cNvPr>
                  <p:cNvSpPr/>
                  <p:nvPr/>
                </p:nvSpPr>
                <p:spPr>
                  <a:xfrm>
                    <a:off x="6631620" y="2924041"/>
                    <a:ext cx="25555" cy="128773"/>
                  </a:xfrm>
                  <a:custGeom>
                    <a:avLst/>
                    <a:gdLst>
                      <a:gd name="connsiteX0" fmla="*/ 0 w 142875"/>
                      <a:gd name="connsiteY0" fmla="*/ 0 h 279400"/>
                      <a:gd name="connsiteX1" fmla="*/ 3175 w 142875"/>
                      <a:gd name="connsiteY1" fmla="*/ 82550 h 279400"/>
                      <a:gd name="connsiteX2" fmla="*/ 57150 w 142875"/>
                      <a:gd name="connsiteY2" fmla="*/ 231775 h 279400"/>
                      <a:gd name="connsiteX3" fmla="*/ 114300 w 142875"/>
                      <a:gd name="connsiteY3" fmla="*/ 212725 h 279400"/>
                      <a:gd name="connsiteX4" fmla="*/ 142875 w 142875"/>
                      <a:gd name="connsiteY4" fmla="*/ 279400 h 279400"/>
                      <a:gd name="connsiteX0" fmla="*/ 0 w 114300"/>
                      <a:gd name="connsiteY0" fmla="*/ 0 h 231775"/>
                      <a:gd name="connsiteX1" fmla="*/ 3175 w 114300"/>
                      <a:gd name="connsiteY1" fmla="*/ 82550 h 231775"/>
                      <a:gd name="connsiteX2" fmla="*/ 57150 w 114300"/>
                      <a:gd name="connsiteY2" fmla="*/ 231775 h 231775"/>
                      <a:gd name="connsiteX3" fmla="*/ 114300 w 114300"/>
                      <a:gd name="connsiteY3" fmla="*/ 212725 h 231775"/>
                      <a:gd name="connsiteX0" fmla="*/ 0 w 57151"/>
                      <a:gd name="connsiteY0" fmla="*/ 0 h 231775"/>
                      <a:gd name="connsiteX1" fmla="*/ 3175 w 57151"/>
                      <a:gd name="connsiteY1" fmla="*/ 82550 h 231775"/>
                      <a:gd name="connsiteX2" fmla="*/ 57150 w 57151"/>
                      <a:gd name="connsiteY2" fmla="*/ 231775 h 231775"/>
                      <a:gd name="connsiteX0" fmla="*/ 0 w 3174"/>
                      <a:gd name="connsiteY0" fmla="*/ 0 h 82550"/>
                      <a:gd name="connsiteX1" fmla="*/ 3175 w 3174"/>
                      <a:gd name="connsiteY1" fmla="*/ 82550 h 82550"/>
                      <a:gd name="connsiteX0" fmla="*/ 0 w 135685"/>
                      <a:gd name="connsiteY0" fmla="*/ 0 h 19930"/>
                      <a:gd name="connsiteX1" fmla="*/ 135685 w 135685"/>
                      <a:gd name="connsiteY1" fmla="*/ 19930 h 199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35685" h="19930">
                        <a:moveTo>
                          <a:pt x="0" y="0"/>
                        </a:moveTo>
                        <a:lnTo>
                          <a:pt x="135685" y="19930"/>
                        </a:lnTo>
                      </a:path>
                    </a:pathLst>
                  </a:custGeom>
                  <a:noFill/>
                  <a:ln w="12700">
                    <a:solidFill>
                      <a:srgbClr val="2D7FC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5" name="Oval 237">
                    <a:extLst>
                      <a:ext uri="{FF2B5EF4-FFF2-40B4-BE49-F238E27FC236}">
                        <a16:creationId xmlns:a16="http://schemas.microsoft.com/office/drawing/2014/main" xmlns="" id="{D44073C9-00F3-0F82-458E-B09C3833C50B}"/>
                      </a:ext>
                    </a:extLst>
                  </p:cNvPr>
                  <p:cNvSpPr/>
                  <p:nvPr/>
                </p:nvSpPr>
                <p:spPr>
                  <a:xfrm>
                    <a:off x="6697076" y="3194920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61" name="Oval 389">
                    <a:extLst>
                      <a:ext uri="{FF2B5EF4-FFF2-40B4-BE49-F238E27FC236}">
                        <a16:creationId xmlns:a16="http://schemas.microsoft.com/office/drawing/2014/main" xmlns="" id="{A0566D35-34AC-F9E3-1C4C-7DBE3224C18B}"/>
                      </a:ext>
                    </a:extLst>
                  </p:cNvPr>
                  <p:cNvSpPr/>
                  <p:nvPr/>
                </p:nvSpPr>
                <p:spPr>
                  <a:xfrm>
                    <a:off x="3172309" y="2125688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16" name="Oval 528">
                    <a:extLst>
                      <a:ext uri="{FF2B5EF4-FFF2-40B4-BE49-F238E27FC236}">
                        <a16:creationId xmlns:a16="http://schemas.microsoft.com/office/drawing/2014/main" xmlns="" id="{5F67D1A4-E295-597C-755E-81FED52F9984}"/>
                      </a:ext>
                    </a:extLst>
                  </p:cNvPr>
                  <p:cNvSpPr/>
                  <p:nvPr/>
                </p:nvSpPr>
                <p:spPr>
                  <a:xfrm>
                    <a:off x="8700671" y="3494598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536" name="Oval 512">
                    <a:extLst>
                      <a:ext uri="{FF2B5EF4-FFF2-40B4-BE49-F238E27FC236}">
                        <a16:creationId xmlns:a16="http://schemas.microsoft.com/office/drawing/2014/main" xmlns="" id="{D90F1747-3E21-FBD1-8957-3AF187B2EDD0}"/>
                      </a:ext>
                    </a:extLst>
                  </p:cNvPr>
                  <p:cNvSpPr/>
                  <p:nvPr/>
                </p:nvSpPr>
                <p:spPr>
                  <a:xfrm>
                    <a:off x="7199788" y="4018096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539" name="Oval 240">
                    <a:extLst>
                      <a:ext uri="{FF2B5EF4-FFF2-40B4-BE49-F238E27FC236}">
                        <a16:creationId xmlns:a16="http://schemas.microsoft.com/office/drawing/2014/main" xmlns="" id="{27F18F37-224F-D622-C7B4-C87FCA9FC219}"/>
                      </a:ext>
                    </a:extLst>
                  </p:cNvPr>
                  <p:cNvSpPr/>
                  <p:nvPr/>
                </p:nvSpPr>
                <p:spPr>
                  <a:xfrm>
                    <a:off x="6851253" y="3713855"/>
                    <a:ext cx="51930" cy="5591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801" b="1">
                      <a:solidFill>
                        <a:schemeClr val="bg1">
                          <a:lumMod val="5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399" name="Freihandform 713">
                  <a:extLst>
                    <a:ext uri="{FF2B5EF4-FFF2-40B4-BE49-F238E27FC236}">
                      <a16:creationId xmlns:a16="http://schemas.microsoft.com/office/drawing/2014/main" xmlns="" id="{ED2309D2-95B8-41DE-80FA-96DA4BCD263F}"/>
                    </a:ext>
                  </a:extLst>
                </p:cNvPr>
                <p:cNvSpPr/>
                <p:nvPr/>
              </p:nvSpPr>
              <p:spPr>
                <a:xfrm rot="16394761">
                  <a:off x="4807162" y="1057710"/>
                  <a:ext cx="132819" cy="619540"/>
                </a:xfrm>
                <a:custGeom>
                  <a:avLst/>
                  <a:gdLst>
                    <a:gd name="connsiteX0" fmla="*/ 0 w 184150"/>
                    <a:gd name="connsiteY0" fmla="*/ 0 h 488950"/>
                    <a:gd name="connsiteX1" fmla="*/ 95250 w 184150"/>
                    <a:gd name="connsiteY1" fmla="*/ 165100 h 488950"/>
                    <a:gd name="connsiteX2" fmla="*/ 184150 w 184150"/>
                    <a:gd name="connsiteY2" fmla="*/ 488950 h 488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84150" h="488950">
                      <a:moveTo>
                        <a:pt x="0" y="0"/>
                      </a:moveTo>
                      <a:lnTo>
                        <a:pt x="95250" y="165100"/>
                      </a:lnTo>
                      <a:lnTo>
                        <a:pt x="184150" y="488950"/>
                      </a:lnTo>
                    </a:path>
                  </a:pathLst>
                </a:custGeom>
                <a:noFill/>
                <a:ln w="12700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1" b="1">
                    <a:solidFill>
                      <a:schemeClr val="bg1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00" name="Freihandform 692">
                  <a:extLst>
                    <a:ext uri="{FF2B5EF4-FFF2-40B4-BE49-F238E27FC236}">
                      <a16:creationId xmlns:a16="http://schemas.microsoft.com/office/drawing/2014/main" xmlns="" id="{2E1E6CB5-408C-41DB-9B38-0008F00D6B30}"/>
                    </a:ext>
                  </a:extLst>
                </p:cNvPr>
                <p:cNvSpPr/>
                <p:nvPr/>
              </p:nvSpPr>
              <p:spPr>
                <a:xfrm rot="12449677">
                  <a:off x="5213615" y="1071347"/>
                  <a:ext cx="144267" cy="258670"/>
                </a:xfrm>
                <a:custGeom>
                  <a:avLst/>
                  <a:gdLst>
                    <a:gd name="connsiteX0" fmla="*/ 0 w 200025"/>
                    <a:gd name="connsiteY0" fmla="*/ 0 h 269875"/>
                    <a:gd name="connsiteX1" fmla="*/ 88900 w 200025"/>
                    <a:gd name="connsiteY1" fmla="*/ 85725 h 269875"/>
                    <a:gd name="connsiteX2" fmla="*/ 114300 w 200025"/>
                    <a:gd name="connsiteY2" fmla="*/ 187325 h 269875"/>
                    <a:gd name="connsiteX3" fmla="*/ 200025 w 200025"/>
                    <a:gd name="connsiteY3" fmla="*/ 269875 h 2698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0025" h="269875">
                      <a:moveTo>
                        <a:pt x="0" y="0"/>
                      </a:moveTo>
                      <a:lnTo>
                        <a:pt x="88900" y="85725"/>
                      </a:lnTo>
                      <a:lnTo>
                        <a:pt x="114300" y="187325"/>
                      </a:lnTo>
                      <a:lnTo>
                        <a:pt x="200025" y="269875"/>
                      </a:lnTo>
                    </a:path>
                  </a:pathLst>
                </a:custGeom>
                <a:noFill/>
                <a:ln w="12700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1" b="1">
                    <a:solidFill>
                      <a:schemeClr val="bg1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387" name="Freihandform 720">
                <a:extLst>
                  <a:ext uri="{FF2B5EF4-FFF2-40B4-BE49-F238E27FC236}">
                    <a16:creationId xmlns:a16="http://schemas.microsoft.com/office/drawing/2014/main" xmlns="" id="{8D99BA4B-C603-4544-93B6-2D47962B992A}"/>
                  </a:ext>
                </a:extLst>
              </p:cNvPr>
              <p:cNvSpPr/>
              <p:nvPr/>
            </p:nvSpPr>
            <p:spPr>
              <a:xfrm>
                <a:off x="6590987" y="1946225"/>
                <a:ext cx="109844" cy="24742"/>
              </a:xfrm>
              <a:custGeom>
                <a:avLst/>
                <a:gdLst>
                  <a:gd name="connsiteX0" fmla="*/ 0 w 184150"/>
                  <a:gd name="connsiteY0" fmla="*/ 6350 h 34925"/>
                  <a:gd name="connsiteX1" fmla="*/ 88900 w 184150"/>
                  <a:gd name="connsiteY1" fmla="*/ 34925 h 34925"/>
                  <a:gd name="connsiteX2" fmla="*/ 184150 w 184150"/>
                  <a:gd name="connsiteY2" fmla="*/ 0 h 3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4150" h="34925">
                    <a:moveTo>
                      <a:pt x="0" y="6350"/>
                    </a:moveTo>
                    <a:lnTo>
                      <a:pt x="88900" y="34925"/>
                    </a:lnTo>
                    <a:lnTo>
                      <a:pt x="184150" y="0"/>
                    </a:lnTo>
                  </a:path>
                </a:pathLst>
              </a:custGeom>
              <a:ln w="1270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1" b="1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63" name="Freihandform 850">
              <a:extLst>
                <a:ext uri="{FF2B5EF4-FFF2-40B4-BE49-F238E27FC236}">
                  <a16:creationId xmlns:a16="http://schemas.microsoft.com/office/drawing/2014/main" xmlns="" id="{4FD4592D-BE26-471C-8AC5-E15363C9F07D}"/>
                </a:ext>
              </a:extLst>
            </p:cNvPr>
            <p:cNvSpPr/>
            <p:nvPr/>
          </p:nvSpPr>
          <p:spPr>
            <a:xfrm>
              <a:off x="8887671" y="3131373"/>
              <a:ext cx="42403" cy="109623"/>
            </a:xfrm>
            <a:custGeom>
              <a:avLst/>
              <a:gdLst>
                <a:gd name="connsiteX0" fmla="*/ 9525 w 9525"/>
                <a:gd name="connsiteY0" fmla="*/ 0 h 123825"/>
                <a:gd name="connsiteX1" fmla="*/ 0 w 9525"/>
                <a:gd name="connsiteY1" fmla="*/ 123825 h 123825"/>
                <a:gd name="connsiteX0" fmla="*/ 53333 w 53333"/>
                <a:gd name="connsiteY0" fmla="*/ 0 h 14359"/>
                <a:gd name="connsiteX1" fmla="*/ 0 w 53333"/>
                <a:gd name="connsiteY1" fmla="*/ 14359 h 14359"/>
                <a:gd name="connsiteX0" fmla="*/ 379998 w 379998"/>
                <a:gd name="connsiteY0" fmla="*/ 0 h 22308"/>
                <a:gd name="connsiteX1" fmla="*/ 0 w 379998"/>
                <a:gd name="connsiteY1" fmla="*/ 22308 h 22308"/>
                <a:gd name="connsiteX0" fmla="*/ 166666 w 166666"/>
                <a:gd name="connsiteY0" fmla="*/ 0 h 20513"/>
                <a:gd name="connsiteX1" fmla="*/ 0 w 166666"/>
                <a:gd name="connsiteY1" fmla="*/ 20513 h 20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6666" h="20513">
                  <a:moveTo>
                    <a:pt x="166666" y="0"/>
                  </a:moveTo>
                  <a:cubicBezTo>
                    <a:pt x="163333" y="3333"/>
                    <a:pt x="3333" y="17180"/>
                    <a:pt x="0" y="20513"/>
                  </a:cubicBezTo>
                </a:path>
              </a:pathLst>
            </a:custGeom>
            <a:noFill/>
            <a:ln w="12700">
              <a:solidFill>
                <a:srgbClr val="2D7FC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801" b="1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 sz="1801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4" name="Oval 222">
              <a:extLst>
                <a:ext uri="{FF2B5EF4-FFF2-40B4-BE49-F238E27FC236}">
                  <a16:creationId xmlns:a16="http://schemas.microsoft.com/office/drawing/2014/main" xmlns="" id="{BB672180-A89F-4C82-83F4-5542B8ECB67E}"/>
                </a:ext>
              </a:extLst>
            </p:cNvPr>
            <p:cNvSpPr/>
            <p:nvPr/>
          </p:nvSpPr>
          <p:spPr>
            <a:xfrm>
              <a:off x="8932788" y="3859613"/>
              <a:ext cx="51681" cy="6359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Oval 222">
              <a:extLst>
                <a:ext uri="{FF2B5EF4-FFF2-40B4-BE49-F238E27FC236}">
                  <a16:creationId xmlns:a16="http://schemas.microsoft.com/office/drawing/2014/main" xmlns="" id="{3EE4BB32-4F31-6D1C-19DD-4A86ECB85D14}"/>
                </a:ext>
              </a:extLst>
            </p:cNvPr>
            <p:cNvSpPr/>
            <p:nvPr/>
          </p:nvSpPr>
          <p:spPr>
            <a:xfrm>
              <a:off x="8912830" y="2862353"/>
              <a:ext cx="51681" cy="6359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Oval 222">
              <a:extLst>
                <a:ext uri="{FF2B5EF4-FFF2-40B4-BE49-F238E27FC236}">
                  <a16:creationId xmlns:a16="http://schemas.microsoft.com/office/drawing/2014/main" xmlns="" id="{E34ACC1F-944D-D62E-BD58-B5F9CFE855C7}"/>
                </a:ext>
              </a:extLst>
            </p:cNvPr>
            <p:cNvSpPr/>
            <p:nvPr/>
          </p:nvSpPr>
          <p:spPr>
            <a:xfrm>
              <a:off x="9488414" y="3118716"/>
              <a:ext cx="51681" cy="6359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59" name="Oval 222">
              <a:extLst>
                <a:ext uri="{FF2B5EF4-FFF2-40B4-BE49-F238E27FC236}">
                  <a16:creationId xmlns:a16="http://schemas.microsoft.com/office/drawing/2014/main" xmlns="" id="{097056E9-0F4D-090E-F3C4-9DD1160CEBB8}"/>
                </a:ext>
              </a:extLst>
            </p:cNvPr>
            <p:cNvSpPr/>
            <p:nvPr/>
          </p:nvSpPr>
          <p:spPr>
            <a:xfrm>
              <a:off x="8624880" y="2880646"/>
              <a:ext cx="51681" cy="6359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60" name="Oval 222">
              <a:extLst>
                <a:ext uri="{FF2B5EF4-FFF2-40B4-BE49-F238E27FC236}">
                  <a16:creationId xmlns:a16="http://schemas.microsoft.com/office/drawing/2014/main" xmlns="" id="{666D06C2-ACE0-8159-C476-3903C85D457A}"/>
                </a:ext>
              </a:extLst>
            </p:cNvPr>
            <p:cNvSpPr/>
            <p:nvPr/>
          </p:nvSpPr>
          <p:spPr>
            <a:xfrm>
              <a:off x="8679694" y="3038700"/>
              <a:ext cx="51681" cy="6359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xmlns="" id="{FB1E82D4-4735-042C-FEA1-288D5E15BD12}"/>
                </a:ext>
              </a:extLst>
            </p:cNvPr>
            <p:cNvSpPr txBox="1"/>
            <p:nvPr/>
          </p:nvSpPr>
          <p:spPr>
            <a:xfrm>
              <a:off x="10066279" y="4822944"/>
              <a:ext cx="217083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5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xmlns="" id="{E960FF31-88F8-C3C3-60FA-50F82F07D4E8}"/>
                </a:ext>
              </a:extLst>
            </p:cNvPr>
            <p:cNvSpPr txBox="1"/>
            <p:nvPr/>
          </p:nvSpPr>
          <p:spPr>
            <a:xfrm>
              <a:off x="7096136" y="3600579"/>
              <a:ext cx="217083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821" name="Oval 627">
              <a:extLst>
                <a:ext uri="{FF2B5EF4-FFF2-40B4-BE49-F238E27FC236}">
                  <a16:creationId xmlns:a16="http://schemas.microsoft.com/office/drawing/2014/main" xmlns="" id="{FB6CF5F0-3882-4B1A-91CF-43C885973840}"/>
                </a:ext>
              </a:extLst>
            </p:cNvPr>
            <p:cNvSpPr/>
            <p:nvPr/>
          </p:nvSpPr>
          <p:spPr>
            <a:xfrm>
              <a:off x="10229013" y="2802629"/>
              <a:ext cx="51681" cy="6359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xmlns="" id="{7CE47A5C-871F-832E-1332-404B9D680387}"/>
                </a:ext>
              </a:extLst>
            </p:cNvPr>
            <p:cNvSpPr txBox="1"/>
            <p:nvPr/>
          </p:nvSpPr>
          <p:spPr>
            <a:xfrm>
              <a:off x="9937741" y="2341725"/>
              <a:ext cx="217083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4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xmlns="" id="{AB6D7A74-F0AC-77E3-E14F-DBD054AB91D1}"/>
                </a:ext>
              </a:extLst>
            </p:cNvPr>
            <p:cNvSpPr txBox="1"/>
            <p:nvPr/>
          </p:nvSpPr>
          <p:spPr>
            <a:xfrm>
              <a:off x="6277413" y="2863125"/>
              <a:ext cx="217083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xmlns="" id="{9E1D805B-63F0-3EDE-72FD-D2E8B14DC2C2}"/>
                </a:ext>
              </a:extLst>
            </p:cNvPr>
            <p:cNvSpPr txBox="1"/>
            <p:nvPr/>
          </p:nvSpPr>
          <p:spPr>
            <a:xfrm>
              <a:off x="5028404" y="4257873"/>
              <a:ext cx="217083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558" name="Oval 222">
              <a:extLst>
                <a:ext uri="{FF2B5EF4-FFF2-40B4-BE49-F238E27FC236}">
                  <a16:creationId xmlns:a16="http://schemas.microsoft.com/office/drawing/2014/main" xmlns="" id="{B9B917BA-7798-8DC0-EDD6-5C3D02CF126F}"/>
                </a:ext>
              </a:extLst>
            </p:cNvPr>
            <p:cNvSpPr/>
            <p:nvPr/>
          </p:nvSpPr>
          <p:spPr>
            <a:xfrm>
              <a:off x="8838647" y="2911533"/>
              <a:ext cx="51681" cy="6359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7" name="TextBox 1536">
              <a:extLst>
                <a:ext uri="{FF2B5EF4-FFF2-40B4-BE49-F238E27FC236}">
                  <a16:creationId xmlns:a16="http://schemas.microsoft.com/office/drawing/2014/main" xmlns="" id="{3F235F13-1FDE-E2DF-53D8-B42AE08D5A0F}"/>
                </a:ext>
              </a:extLst>
            </p:cNvPr>
            <p:cNvSpPr txBox="1"/>
            <p:nvPr/>
          </p:nvSpPr>
          <p:spPr>
            <a:xfrm>
              <a:off x="9650516" y="4816951"/>
              <a:ext cx="217083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6</a:t>
              </a:r>
            </a:p>
          </p:txBody>
        </p:sp>
        <p:sp>
          <p:nvSpPr>
            <p:cNvPr id="1565" name="TextBox 1564">
              <a:extLst>
                <a:ext uri="{FF2B5EF4-FFF2-40B4-BE49-F238E27FC236}">
                  <a16:creationId xmlns:a16="http://schemas.microsoft.com/office/drawing/2014/main" xmlns="" id="{3279C9A6-A19D-E3D1-5833-CAAE6F2D4EC7}"/>
                </a:ext>
              </a:extLst>
            </p:cNvPr>
            <p:cNvSpPr txBox="1"/>
            <p:nvPr/>
          </p:nvSpPr>
          <p:spPr>
            <a:xfrm>
              <a:off x="4804279" y="4013692"/>
              <a:ext cx="217083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7</a:t>
              </a:r>
            </a:p>
          </p:txBody>
        </p:sp>
        <p:sp>
          <p:nvSpPr>
            <p:cNvPr id="1572" name="TextBox 1571">
              <a:extLst>
                <a:ext uri="{FF2B5EF4-FFF2-40B4-BE49-F238E27FC236}">
                  <a16:creationId xmlns:a16="http://schemas.microsoft.com/office/drawing/2014/main" xmlns="" id="{701A7908-4794-ECC7-A185-96D4C92B8090}"/>
                </a:ext>
              </a:extLst>
            </p:cNvPr>
            <p:cNvSpPr txBox="1"/>
            <p:nvPr/>
          </p:nvSpPr>
          <p:spPr>
            <a:xfrm>
              <a:off x="5120706" y="3194685"/>
              <a:ext cx="217083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8</a:t>
              </a:r>
            </a:p>
          </p:txBody>
        </p:sp>
        <p:sp>
          <p:nvSpPr>
            <p:cNvPr id="1577" name="TextBox 1576">
              <a:extLst>
                <a:ext uri="{FF2B5EF4-FFF2-40B4-BE49-F238E27FC236}">
                  <a16:creationId xmlns:a16="http://schemas.microsoft.com/office/drawing/2014/main" xmlns="" id="{2A29DEAD-4F49-EA12-C223-E5EF9D031123}"/>
                </a:ext>
              </a:extLst>
            </p:cNvPr>
            <p:cNvSpPr txBox="1"/>
            <p:nvPr/>
          </p:nvSpPr>
          <p:spPr>
            <a:xfrm>
              <a:off x="5554038" y="3306543"/>
              <a:ext cx="217083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9</a:t>
              </a:r>
            </a:p>
          </p:txBody>
        </p:sp>
        <p:sp>
          <p:nvSpPr>
            <p:cNvPr id="1578" name="TextBox 1577">
              <a:extLst>
                <a:ext uri="{FF2B5EF4-FFF2-40B4-BE49-F238E27FC236}">
                  <a16:creationId xmlns:a16="http://schemas.microsoft.com/office/drawing/2014/main" xmlns="" id="{2F8C79CA-9A7E-C2BF-EEA6-740EF33044AB}"/>
                </a:ext>
              </a:extLst>
            </p:cNvPr>
            <p:cNvSpPr txBox="1"/>
            <p:nvPr/>
          </p:nvSpPr>
          <p:spPr>
            <a:xfrm>
              <a:off x="6046747" y="3536419"/>
              <a:ext cx="326336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10</a:t>
              </a:r>
            </a:p>
          </p:txBody>
        </p:sp>
        <p:sp>
          <p:nvSpPr>
            <p:cNvPr id="1582" name="TextBox 1581">
              <a:extLst>
                <a:ext uri="{FF2B5EF4-FFF2-40B4-BE49-F238E27FC236}">
                  <a16:creationId xmlns:a16="http://schemas.microsoft.com/office/drawing/2014/main" xmlns="" id="{5CEBE478-5BDF-E1B9-C212-9F3A9F8EF526}"/>
                </a:ext>
              </a:extLst>
            </p:cNvPr>
            <p:cNvSpPr txBox="1"/>
            <p:nvPr/>
          </p:nvSpPr>
          <p:spPr>
            <a:xfrm>
              <a:off x="6572123" y="4188169"/>
              <a:ext cx="326336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11</a:t>
              </a:r>
            </a:p>
          </p:txBody>
        </p:sp>
        <p:sp>
          <p:nvSpPr>
            <p:cNvPr id="1583" name="TextBox 1582">
              <a:extLst>
                <a:ext uri="{FF2B5EF4-FFF2-40B4-BE49-F238E27FC236}">
                  <a16:creationId xmlns:a16="http://schemas.microsoft.com/office/drawing/2014/main" xmlns="" id="{47EAFBDF-0A24-C629-4820-E69D4D51FEB4}"/>
                </a:ext>
              </a:extLst>
            </p:cNvPr>
            <p:cNvSpPr txBox="1"/>
            <p:nvPr/>
          </p:nvSpPr>
          <p:spPr>
            <a:xfrm>
              <a:off x="6864641" y="4202585"/>
              <a:ext cx="326336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12</a:t>
              </a:r>
            </a:p>
          </p:txBody>
        </p:sp>
        <p:sp>
          <p:nvSpPr>
            <p:cNvPr id="1584" name="TextBox 1583">
              <a:extLst>
                <a:ext uri="{FF2B5EF4-FFF2-40B4-BE49-F238E27FC236}">
                  <a16:creationId xmlns:a16="http://schemas.microsoft.com/office/drawing/2014/main" xmlns="" id="{3BF89AEB-18D1-D374-6389-8ABE6BF130EF}"/>
                </a:ext>
              </a:extLst>
            </p:cNvPr>
            <p:cNvSpPr txBox="1"/>
            <p:nvPr/>
          </p:nvSpPr>
          <p:spPr>
            <a:xfrm>
              <a:off x="7042557" y="4401999"/>
              <a:ext cx="326336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13</a:t>
              </a:r>
            </a:p>
          </p:txBody>
        </p:sp>
        <p:sp>
          <p:nvSpPr>
            <p:cNvPr id="1585" name="TextBox 1584">
              <a:extLst>
                <a:ext uri="{FF2B5EF4-FFF2-40B4-BE49-F238E27FC236}">
                  <a16:creationId xmlns:a16="http://schemas.microsoft.com/office/drawing/2014/main" xmlns="" id="{321C6E25-4E92-8AAA-6747-31B02DF205CD}"/>
                </a:ext>
              </a:extLst>
            </p:cNvPr>
            <p:cNvSpPr txBox="1"/>
            <p:nvPr/>
          </p:nvSpPr>
          <p:spPr>
            <a:xfrm>
              <a:off x="7716019" y="5194643"/>
              <a:ext cx="326336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14</a:t>
              </a:r>
            </a:p>
          </p:txBody>
        </p:sp>
        <p:sp>
          <p:nvSpPr>
            <p:cNvPr id="1586" name="TextBox 1585">
              <a:extLst>
                <a:ext uri="{FF2B5EF4-FFF2-40B4-BE49-F238E27FC236}">
                  <a16:creationId xmlns:a16="http://schemas.microsoft.com/office/drawing/2014/main" xmlns="" id="{61E2F6C6-E71D-5291-AB02-8B13800C9FA8}"/>
                </a:ext>
              </a:extLst>
            </p:cNvPr>
            <p:cNvSpPr txBox="1"/>
            <p:nvPr/>
          </p:nvSpPr>
          <p:spPr>
            <a:xfrm>
              <a:off x="8048015" y="5472134"/>
              <a:ext cx="326336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15</a:t>
              </a:r>
            </a:p>
          </p:txBody>
        </p:sp>
        <p:sp>
          <p:nvSpPr>
            <p:cNvPr id="1587" name="TextBox 1586">
              <a:extLst>
                <a:ext uri="{FF2B5EF4-FFF2-40B4-BE49-F238E27FC236}">
                  <a16:creationId xmlns:a16="http://schemas.microsoft.com/office/drawing/2014/main" xmlns="" id="{0F92AE4A-801F-E9FC-411A-AF04156AA12F}"/>
                </a:ext>
              </a:extLst>
            </p:cNvPr>
            <p:cNvSpPr txBox="1"/>
            <p:nvPr/>
          </p:nvSpPr>
          <p:spPr>
            <a:xfrm>
              <a:off x="9278771" y="4879687"/>
              <a:ext cx="326336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16</a:t>
              </a:r>
            </a:p>
          </p:txBody>
        </p:sp>
        <p:sp>
          <p:nvSpPr>
            <p:cNvPr id="1588" name="TextBox 1587">
              <a:extLst>
                <a:ext uri="{FF2B5EF4-FFF2-40B4-BE49-F238E27FC236}">
                  <a16:creationId xmlns:a16="http://schemas.microsoft.com/office/drawing/2014/main" xmlns="" id="{4FD01D50-C155-E906-E1A7-9C2FB378B25B}"/>
                </a:ext>
              </a:extLst>
            </p:cNvPr>
            <p:cNvSpPr txBox="1"/>
            <p:nvPr/>
          </p:nvSpPr>
          <p:spPr>
            <a:xfrm>
              <a:off x="8860147" y="4563376"/>
              <a:ext cx="326336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17</a:t>
              </a:r>
            </a:p>
          </p:txBody>
        </p:sp>
        <p:sp>
          <p:nvSpPr>
            <p:cNvPr id="1589" name="TextBox 1588">
              <a:extLst>
                <a:ext uri="{FF2B5EF4-FFF2-40B4-BE49-F238E27FC236}">
                  <a16:creationId xmlns:a16="http://schemas.microsoft.com/office/drawing/2014/main" xmlns="" id="{478DE08F-09C0-8526-102F-D2FC318732A1}"/>
                </a:ext>
              </a:extLst>
            </p:cNvPr>
            <p:cNvSpPr txBox="1"/>
            <p:nvPr/>
          </p:nvSpPr>
          <p:spPr>
            <a:xfrm>
              <a:off x="8718536" y="4152074"/>
              <a:ext cx="326336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18</a:t>
              </a:r>
            </a:p>
          </p:txBody>
        </p:sp>
        <p:sp>
          <p:nvSpPr>
            <p:cNvPr id="1590" name="TextBox 1589">
              <a:extLst>
                <a:ext uri="{FF2B5EF4-FFF2-40B4-BE49-F238E27FC236}">
                  <a16:creationId xmlns:a16="http://schemas.microsoft.com/office/drawing/2014/main" xmlns="" id="{714CC20C-F27E-334A-926F-76273E184D1B}"/>
                </a:ext>
              </a:extLst>
            </p:cNvPr>
            <p:cNvSpPr txBox="1"/>
            <p:nvPr/>
          </p:nvSpPr>
          <p:spPr>
            <a:xfrm>
              <a:off x="8834331" y="3613747"/>
              <a:ext cx="326336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19</a:t>
              </a:r>
            </a:p>
          </p:txBody>
        </p:sp>
        <p:sp>
          <p:nvSpPr>
            <p:cNvPr id="1591" name="TextBox 1590">
              <a:extLst>
                <a:ext uri="{FF2B5EF4-FFF2-40B4-BE49-F238E27FC236}">
                  <a16:creationId xmlns:a16="http://schemas.microsoft.com/office/drawing/2014/main" xmlns="" id="{D9D79211-32AD-081D-459A-8214F0745904}"/>
                </a:ext>
              </a:extLst>
            </p:cNvPr>
            <p:cNvSpPr txBox="1"/>
            <p:nvPr/>
          </p:nvSpPr>
          <p:spPr>
            <a:xfrm>
              <a:off x="8587862" y="3168515"/>
              <a:ext cx="326336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20</a:t>
              </a:r>
            </a:p>
          </p:txBody>
        </p:sp>
        <p:sp>
          <p:nvSpPr>
            <p:cNvPr id="1592" name="TextBox 1591">
              <a:extLst>
                <a:ext uri="{FF2B5EF4-FFF2-40B4-BE49-F238E27FC236}">
                  <a16:creationId xmlns:a16="http://schemas.microsoft.com/office/drawing/2014/main" xmlns="" id="{277256B1-C39D-67B4-2271-29ACB462E4F4}"/>
                </a:ext>
              </a:extLst>
            </p:cNvPr>
            <p:cNvSpPr txBox="1"/>
            <p:nvPr/>
          </p:nvSpPr>
          <p:spPr>
            <a:xfrm>
              <a:off x="8540611" y="2394097"/>
              <a:ext cx="326336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21</a:t>
              </a:r>
            </a:p>
          </p:txBody>
        </p:sp>
        <p:sp>
          <p:nvSpPr>
            <p:cNvPr id="1593" name="TextBox 1592">
              <a:extLst>
                <a:ext uri="{FF2B5EF4-FFF2-40B4-BE49-F238E27FC236}">
                  <a16:creationId xmlns:a16="http://schemas.microsoft.com/office/drawing/2014/main" xmlns="" id="{8426E96D-4DB4-1D65-BAC3-8F2B6F937E12}"/>
                </a:ext>
              </a:extLst>
            </p:cNvPr>
            <p:cNvSpPr txBox="1"/>
            <p:nvPr/>
          </p:nvSpPr>
          <p:spPr>
            <a:xfrm>
              <a:off x="7013894" y="2215811"/>
              <a:ext cx="326336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22</a:t>
              </a:r>
            </a:p>
          </p:txBody>
        </p:sp>
        <p:sp>
          <p:nvSpPr>
            <p:cNvPr id="1594" name="TextBox 1593">
              <a:extLst>
                <a:ext uri="{FF2B5EF4-FFF2-40B4-BE49-F238E27FC236}">
                  <a16:creationId xmlns:a16="http://schemas.microsoft.com/office/drawing/2014/main" xmlns="" id="{16E6417B-5498-D7A5-A86F-08178AA92E6B}"/>
                </a:ext>
              </a:extLst>
            </p:cNvPr>
            <p:cNvSpPr txBox="1"/>
            <p:nvPr/>
          </p:nvSpPr>
          <p:spPr>
            <a:xfrm>
              <a:off x="6879990" y="1732784"/>
              <a:ext cx="326336" cy="195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b="1" i="1" dirty="0">
                  <a:solidFill>
                    <a:srgbClr val="FF0000"/>
                  </a:solidFill>
                </a:rPr>
                <a:t>23</a:t>
              </a:r>
            </a:p>
          </p:txBody>
        </p:sp>
      </p:grpSp>
      <p:sp>
        <p:nvSpPr>
          <p:cNvPr id="61" name="Полилиния: фигура 60">
            <a:extLst>
              <a:ext uri="{FF2B5EF4-FFF2-40B4-BE49-F238E27FC236}">
                <a16:creationId xmlns:a16="http://schemas.microsoft.com/office/drawing/2014/main" xmlns="" id="{9680F5C7-C223-BDAF-43CC-79FFB02A1881}"/>
              </a:ext>
            </a:extLst>
          </p:cNvPr>
          <p:cNvSpPr/>
          <p:nvPr/>
        </p:nvSpPr>
        <p:spPr>
          <a:xfrm>
            <a:off x="9448774" y="5280682"/>
            <a:ext cx="198120" cy="81494"/>
          </a:xfrm>
          <a:custGeom>
            <a:avLst/>
            <a:gdLst>
              <a:gd name="connsiteX0" fmla="*/ 0 w 198120"/>
              <a:gd name="connsiteY0" fmla="*/ 81494 h 81494"/>
              <a:gd name="connsiteX1" fmla="*/ 40640 w 198120"/>
              <a:gd name="connsiteY1" fmla="*/ 20534 h 81494"/>
              <a:gd name="connsiteX2" fmla="*/ 152400 w 198120"/>
              <a:gd name="connsiteY2" fmla="*/ 214 h 81494"/>
              <a:gd name="connsiteX3" fmla="*/ 198120 w 198120"/>
              <a:gd name="connsiteY3" fmla="*/ 30694 h 81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" h="81494">
                <a:moveTo>
                  <a:pt x="0" y="81494"/>
                </a:moveTo>
                <a:cubicBezTo>
                  <a:pt x="7620" y="57787"/>
                  <a:pt x="15240" y="34081"/>
                  <a:pt x="40640" y="20534"/>
                </a:cubicBezTo>
                <a:cubicBezTo>
                  <a:pt x="66040" y="6987"/>
                  <a:pt x="126153" y="-1479"/>
                  <a:pt x="152400" y="214"/>
                </a:cubicBezTo>
                <a:cubicBezTo>
                  <a:pt x="178647" y="1907"/>
                  <a:pt x="188383" y="16300"/>
                  <a:pt x="198120" y="30694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4" name="Freihandform 850">
            <a:extLst>
              <a:ext uri="{FF2B5EF4-FFF2-40B4-BE49-F238E27FC236}">
                <a16:creationId xmlns:a16="http://schemas.microsoft.com/office/drawing/2014/main" xmlns="" id="{40D7D417-0F9F-81B9-206D-BB32D1AF536B}"/>
              </a:ext>
            </a:extLst>
          </p:cNvPr>
          <p:cNvSpPr/>
          <p:nvPr/>
        </p:nvSpPr>
        <p:spPr>
          <a:xfrm>
            <a:off x="8484276" y="2283021"/>
            <a:ext cx="118881" cy="132082"/>
          </a:xfrm>
          <a:custGeom>
            <a:avLst/>
            <a:gdLst>
              <a:gd name="connsiteX0" fmla="*/ 9525 w 9525"/>
              <a:gd name="connsiteY0" fmla="*/ 0 h 123825"/>
              <a:gd name="connsiteX1" fmla="*/ 0 w 9525"/>
              <a:gd name="connsiteY1" fmla="*/ 123825 h 123825"/>
              <a:gd name="connsiteX0" fmla="*/ 53333 w 53333"/>
              <a:gd name="connsiteY0" fmla="*/ 0 h 14359"/>
              <a:gd name="connsiteX1" fmla="*/ 0 w 53333"/>
              <a:gd name="connsiteY1" fmla="*/ 14359 h 14359"/>
              <a:gd name="connsiteX0" fmla="*/ 379998 w 379998"/>
              <a:gd name="connsiteY0" fmla="*/ 0 h 22308"/>
              <a:gd name="connsiteX1" fmla="*/ 0 w 379998"/>
              <a:gd name="connsiteY1" fmla="*/ 22308 h 22308"/>
              <a:gd name="connsiteX0" fmla="*/ 166666 w 166666"/>
              <a:gd name="connsiteY0" fmla="*/ 0 h 20513"/>
              <a:gd name="connsiteX1" fmla="*/ 0 w 166666"/>
              <a:gd name="connsiteY1" fmla="*/ 20513 h 20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6666" h="20513">
                <a:moveTo>
                  <a:pt x="166666" y="0"/>
                </a:moveTo>
                <a:cubicBezTo>
                  <a:pt x="163333" y="3333"/>
                  <a:pt x="3333" y="17180"/>
                  <a:pt x="0" y="20513"/>
                </a:cubicBezTo>
              </a:path>
            </a:pathLst>
          </a:custGeom>
          <a:noFill/>
          <a:ln w="12700">
            <a:solidFill>
              <a:srgbClr val="2D7F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1" b="1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801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reihandform 678">
            <a:extLst>
              <a:ext uri="{FF2B5EF4-FFF2-40B4-BE49-F238E27FC236}">
                <a16:creationId xmlns:a16="http://schemas.microsoft.com/office/drawing/2014/main" xmlns="" id="{6D530177-D9A5-97A4-6C4C-F914119DF571}"/>
              </a:ext>
            </a:extLst>
          </p:cNvPr>
          <p:cNvSpPr/>
          <p:nvPr/>
        </p:nvSpPr>
        <p:spPr>
          <a:xfrm flipV="1">
            <a:off x="6456456" y="1666011"/>
            <a:ext cx="46330" cy="10287"/>
          </a:xfrm>
          <a:custGeom>
            <a:avLst/>
            <a:gdLst>
              <a:gd name="connsiteX0" fmla="*/ 0 w 165100"/>
              <a:gd name="connsiteY0" fmla="*/ 57150 h 57150"/>
              <a:gd name="connsiteX1" fmla="*/ 165100 w 165100"/>
              <a:gd name="connsiteY1" fmla="*/ 0 h 57150"/>
              <a:gd name="connsiteX0" fmla="*/ 0 w 141781"/>
              <a:gd name="connsiteY0" fmla="*/ 5238 h 12859"/>
              <a:gd name="connsiteX1" fmla="*/ 141781 w 141781"/>
              <a:gd name="connsiteY1" fmla="*/ 7621 h 12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1781" h="12859">
                <a:moveTo>
                  <a:pt x="0" y="5238"/>
                </a:moveTo>
                <a:cubicBezTo>
                  <a:pt x="55033" y="-13812"/>
                  <a:pt x="86748" y="26671"/>
                  <a:pt x="141781" y="7621"/>
                </a:cubicBezTo>
              </a:path>
            </a:pathLst>
          </a:custGeom>
          <a:noFill/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reihandform 2">
            <a:extLst>
              <a:ext uri="{FF2B5EF4-FFF2-40B4-BE49-F238E27FC236}">
                <a16:creationId xmlns:a16="http://schemas.microsoft.com/office/drawing/2014/main" xmlns="" id="{03605F2D-BD04-6BE1-E372-97D38DF3E9B4}"/>
              </a:ext>
            </a:extLst>
          </p:cNvPr>
          <p:cNvSpPr/>
          <p:nvPr/>
        </p:nvSpPr>
        <p:spPr>
          <a:xfrm>
            <a:off x="7204185" y="5197942"/>
            <a:ext cx="202731" cy="107867"/>
          </a:xfrm>
          <a:custGeom>
            <a:avLst/>
            <a:gdLst>
              <a:gd name="connsiteX0" fmla="*/ 0 w 488950"/>
              <a:gd name="connsiteY0" fmla="*/ 6350 h 215900"/>
              <a:gd name="connsiteX1" fmla="*/ 0 w 488950"/>
              <a:gd name="connsiteY1" fmla="*/ 6350 h 215900"/>
              <a:gd name="connsiteX2" fmla="*/ 120650 w 488950"/>
              <a:gd name="connsiteY2" fmla="*/ 0 h 215900"/>
              <a:gd name="connsiteX3" fmla="*/ 187325 w 488950"/>
              <a:gd name="connsiteY3" fmla="*/ 69850 h 215900"/>
              <a:gd name="connsiteX4" fmla="*/ 298450 w 488950"/>
              <a:gd name="connsiteY4" fmla="*/ 120650 h 215900"/>
              <a:gd name="connsiteX5" fmla="*/ 396875 w 488950"/>
              <a:gd name="connsiteY5" fmla="*/ 184150 h 215900"/>
              <a:gd name="connsiteX6" fmla="*/ 488950 w 488950"/>
              <a:gd name="connsiteY6" fmla="*/ 215900 h 215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8950" h="215900">
                <a:moveTo>
                  <a:pt x="0" y="6350"/>
                </a:moveTo>
                <a:lnTo>
                  <a:pt x="0" y="6350"/>
                </a:lnTo>
                <a:lnTo>
                  <a:pt x="120650" y="0"/>
                </a:lnTo>
                <a:lnTo>
                  <a:pt x="187325" y="69850"/>
                </a:lnTo>
                <a:lnTo>
                  <a:pt x="298450" y="120650"/>
                </a:lnTo>
                <a:lnTo>
                  <a:pt x="396875" y="184150"/>
                </a:lnTo>
                <a:lnTo>
                  <a:pt x="488950" y="215900"/>
                </a:lnTo>
              </a:path>
            </a:pathLst>
          </a:custGeom>
          <a:noFill/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6" name="Textfeld 834">
            <a:extLst>
              <a:ext uri="{FF2B5EF4-FFF2-40B4-BE49-F238E27FC236}">
                <a16:creationId xmlns:a16="http://schemas.microsoft.com/office/drawing/2014/main" xmlns="" id="{122DDFFC-9E53-4AE1-ADF7-6D2719FC836B}"/>
              </a:ext>
            </a:extLst>
          </p:cNvPr>
          <p:cNvSpPr txBox="1"/>
          <p:nvPr/>
        </p:nvSpPr>
        <p:spPr>
          <a:xfrm>
            <a:off x="10553170" y="2945197"/>
            <a:ext cx="9826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 err="1" smtClean="0">
                <a:latin typeface="Arial" pitchFamily="34" charset="0"/>
                <a:cs typeface="Arial" pitchFamily="34" charset="0"/>
              </a:rPr>
              <a:t>Өскемен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23" name="Textfeld 834">
            <a:extLst>
              <a:ext uri="{FF2B5EF4-FFF2-40B4-BE49-F238E27FC236}">
                <a16:creationId xmlns:a16="http://schemas.microsoft.com/office/drawing/2014/main" xmlns="" id="{0542C8C5-81A8-47C2-B552-9C3A1A504B55}"/>
              </a:ext>
            </a:extLst>
          </p:cNvPr>
          <p:cNvSpPr txBox="1"/>
          <p:nvPr/>
        </p:nvSpPr>
        <p:spPr>
          <a:xfrm>
            <a:off x="5684541" y="3676052"/>
            <a:ext cx="771915" cy="230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 err="1" smtClean="0">
                <a:latin typeface="Arial" pitchFamily="34" charset="0"/>
                <a:cs typeface="Arial" pitchFamily="34" charset="0"/>
              </a:rPr>
              <a:t>Сексеуіл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2" name="Textfeld 834">
            <a:extLst>
              <a:ext uri="{FF2B5EF4-FFF2-40B4-BE49-F238E27FC236}">
                <a16:creationId xmlns:a16="http://schemas.microsoft.com/office/drawing/2014/main" xmlns="" id="{AFDF46E9-A36B-48D4-B053-A382DBCD9C60}"/>
              </a:ext>
            </a:extLst>
          </p:cNvPr>
          <p:cNvSpPr txBox="1"/>
          <p:nvPr/>
        </p:nvSpPr>
        <p:spPr>
          <a:xfrm>
            <a:off x="6182850" y="1744725"/>
            <a:ext cx="892994" cy="231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 err="1">
                <a:latin typeface="Arial" pitchFamily="34" charset="0"/>
                <a:cs typeface="Arial" pitchFamily="34" charset="0"/>
              </a:rPr>
              <a:t>Қ</a:t>
            </a:r>
            <a:r>
              <a:rPr lang="ru-RU" sz="900" b="1" dirty="0" err="1" smtClean="0">
                <a:latin typeface="Arial" pitchFamily="34" charset="0"/>
                <a:cs typeface="Arial" pitchFamily="34" charset="0"/>
              </a:rPr>
              <a:t>останай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20" name="Textfeld 834">
            <a:extLst>
              <a:ext uri="{FF2B5EF4-FFF2-40B4-BE49-F238E27FC236}">
                <a16:creationId xmlns:a16="http://schemas.microsoft.com/office/drawing/2014/main" xmlns="" id="{F3DD7748-321F-42A8-80B2-E79AE9528C70}"/>
              </a:ext>
            </a:extLst>
          </p:cNvPr>
          <p:cNvSpPr txBox="1"/>
          <p:nvPr/>
        </p:nvSpPr>
        <p:spPr>
          <a:xfrm>
            <a:off x="8463892" y="3340506"/>
            <a:ext cx="771915" cy="230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 err="1" smtClean="0">
                <a:latin typeface="Arial" pitchFamily="34" charset="0"/>
                <a:cs typeface="Arial" pitchFamily="34" charset="0"/>
              </a:rPr>
              <a:t>Жарық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77">
            <a:extLst>
              <a:ext uri="{FF2B5EF4-FFF2-40B4-BE49-F238E27FC236}">
                <a16:creationId xmlns:a16="http://schemas.microsoft.com/office/drawing/2014/main" xmlns="" id="{960D204B-96C4-BAC4-A80C-F60AF41FA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2192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ru-RU" altLang="ru-RU" sz="2000" b="1" dirty="0">
                <a:solidFill>
                  <a:srgbClr val="00206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2026 </a:t>
            </a:r>
            <a:r>
              <a:rPr lang="ru-RU" altLang="ru-RU" sz="2000" b="1" dirty="0" err="1">
                <a:solidFill>
                  <a:srgbClr val="00206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жылғы</a:t>
            </a:r>
            <a:r>
              <a:rPr lang="ru-RU" altLang="ru-RU" sz="2000" b="1" dirty="0">
                <a:solidFill>
                  <a:srgbClr val="00206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мамырдағы</a:t>
            </a:r>
            <a:r>
              <a:rPr lang="ru-RU" altLang="ru-RU" sz="2000" b="1" dirty="0">
                <a:solidFill>
                  <a:srgbClr val="00206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учаскелерді</a:t>
            </a:r>
            <a:r>
              <a:rPr lang="ru-RU" altLang="ru-RU" sz="2000" b="1" dirty="0">
                <a:solidFill>
                  <a:srgbClr val="00206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күрделі</a:t>
            </a:r>
            <a:r>
              <a:rPr lang="ru-RU" altLang="ru-RU" sz="2000" b="1" dirty="0">
                <a:solidFill>
                  <a:srgbClr val="00206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жөндеу</a:t>
            </a:r>
            <a:r>
              <a:rPr lang="ru-RU" altLang="ru-RU" sz="2000" b="1" dirty="0">
                <a:solidFill>
                  <a:srgbClr val="00206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2000" b="1" dirty="0">
                <a:solidFill>
                  <a:srgbClr val="00206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жаңғырту</a:t>
            </a:r>
            <a:r>
              <a:rPr lang="ru-RU" altLang="ru-RU" sz="2000" b="1" dirty="0">
                <a:solidFill>
                  <a:srgbClr val="00206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картасы</a:t>
            </a:r>
            <a:endParaRPr lang="ru-RU" altLang="ru-RU" sz="2000" b="1" dirty="0">
              <a:solidFill>
                <a:srgbClr val="00206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442AF63D-0139-A409-18E4-FF094CC0BDC0}"/>
              </a:ext>
            </a:extLst>
          </p:cNvPr>
          <p:cNvCxnSpPr>
            <a:cxnSpLocks/>
          </p:cNvCxnSpPr>
          <p:nvPr/>
        </p:nvCxnSpPr>
        <p:spPr>
          <a:xfrm>
            <a:off x="-1" y="382015"/>
            <a:ext cx="12192000" cy="0"/>
          </a:xfrm>
          <a:prstGeom prst="line">
            <a:avLst/>
          </a:prstGeom>
          <a:ln w="19050">
            <a:solidFill>
              <a:srgbClr val="20396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7" name="Oval 198">
            <a:extLst>
              <a:ext uri="{FF2B5EF4-FFF2-40B4-BE49-F238E27FC236}">
                <a16:creationId xmlns:a16="http://schemas.microsoft.com/office/drawing/2014/main" xmlns="" id="{D3C8DD5C-33BD-47E3-AE81-2F45874E70C4}"/>
              </a:ext>
            </a:extLst>
          </p:cNvPr>
          <p:cNvSpPr/>
          <p:nvPr/>
        </p:nvSpPr>
        <p:spPr>
          <a:xfrm>
            <a:off x="8629829" y="5554947"/>
            <a:ext cx="108000" cy="108000"/>
          </a:xfrm>
          <a:prstGeom prst="ellipse">
            <a:avLst/>
          </a:prstGeom>
          <a:solidFill>
            <a:srgbClr val="002060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7" name="Textfeld 834">
            <a:extLst>
              <a:ext uri="{FF2B5EF4-FFF2-40B4-BE49-F238E27FC236}">
                <a16:creationId xmlns:a16="http://schemas.microsoft.com/office/drawing/2014/main" xmlns="" id="{743B7FB9-A0C4-449D-979F-EF87E7018A55}"/>
              </a:ext>
            </a:extLst>
          </p:cNvPr>
          <p:cNvSpPr txBox="1"/>
          <p:nvPr/>
        </p:nvSpPr>
        <p:spPr>
          <a:xfrm>
            <a:off x="7574724" y="2355059"/>
            <a:ext cx="771915" cy="230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>
                <a:latin typeface="Arial" pitchFamily="34" charset="0"/>
                <a:cs typeface="Arial" pitchFamily="34" charset="0"/>
              </a:rPr>
              <a:t>Астана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7" name="Textfeld 834">
            <a:extLst>
              <a:ext uri="{FF2B5EF4-FFF2-40B4-BE49-F238E27FC236}">
                <a16:creationId xmlns:a16="http://schemas.microsoft.com/office/drawing/2014/main" xmlns="" id="{A3AEF41B-6801-410A-930B-541C89772C65}"/>
              </a:ext>
            </a:extLst>
          </p:cNvPr>
          <p:cNvSpPr txBox="1"/>
          <p:nvPr/>
        </p:nvSpPr>
        <p:spPr>
          <a:xfrm>
            <a:off x="8918715" y="5447932"/>
            <a:ext cx="771915" cy="230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>
                <a:latin typeface="Arial" pitchFamily="34" charset="0"/>
                <a:cs typeface="Arial" pitchFamily="34" charset="0"/>
              </a:rPr>
              <a:t>Алматы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34" name="Oval 198">
            <a:extLst>
              <a:ext uri="{FF2B5EF4-FFF2-40B4-BE49-F238E27FC236}">
                <a16:creationId xmlns:a16="http://schemas.microsoft.com/office/drawing/2014/main" xmlns="" id="{025DC5B8-31A9-4C6B-B0C1-AB487E6EC780}"/>
              </a:ext>
            </a:extLst>
          </p:cNvPr>
          <p:cNvSpPr/>
          <p:nvPr/>
        </p:nvSpPr>
        <p:spPr>
          <a:xfrm>
            <a:off x="9512237" y="5406440"/>
            <a:ext cx="108000" cy="107867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9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5" name="Textfeld 834">
            <a:extLst>
              <a:ext uri="{FF2B5EF4-FFF2-40B4-BE49-F238E27FC236}">
                <a16:creationId xmlns:a16="http://schemas.microsoft.com/office/drawing/2014/main" xmlns="" id="{A9CFF77A-1430-4145-9A8B-C92468D5A425}"/>
              </a:ext>
            </a:extLst>
          </p:cNvPr>
          <p:cNvSpPr txBox="1"/>
          <p:nvPr/>
        </p:nvSpPr>
        <p:spPr>
          <a:xfrm>
            <a:off x="7249295" y="1623095"/>
            <a:ext cx="771915" cy="230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 err="1" smtClean="0">
                <a:latin typeface="Arial" pitchFamily="34" charset="0"/>
                <a:cs typeface="Arial" pitchFamily="34" charset="0"/>
              </a:rPr>
              <a:t>Көкшетау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44" name="Textfeld 834">
            <a:extLst>
              <a:ext uri="{FF2B5EF4-FFF2-40B4-BE49-F238E27FC236}">
                <a16:creationId xmlns:a16="http://schemas.microsoft.com/office/drawing/2014/main" xmlns="" id="{C11460D3-8941-4FE5-8339-6248654B6BBE}"/>
              </a:ext>
            </a:extLst>
          </p:cNvPr>
          <p:cNvSpPr txBox="1"/>
          <p:nvPr/>
        </p:nvSpPr>
        <p:spPr>
          <a:xfrm>
            <a:off x="8907515" y="1768966"/>
            <a:ext cx="771915" cy="230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>
                <a:latin typeface="Arial" pitchFamily="34" charset="0"/>
                <a:cs typeface="Arial" pitchFamily="34" charset="0"/>
              </a:rPr>
              <a:t>Павлодар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57" name="Oval 198">
            <a:extLst>
              <a:ext uri="{FF2B5EF4-FFF2-40B4-BE49-F238E27FC236}">
                <a16:creationId xmlns:a16="http://schemas.microsoft.com/office/drawing/2014/main" xmlns="" id="{D94D25BC-1E6A-4A9D-8E64-56E9F8AA6CEC}"/>
              </a:ext>
            </a:extLst>
          </p:cNvPr>
          <p:cNvSpPr/>
          <p:nvPr/>
        </p:nvSpPr>
        <p:spPr>
          <a:xfrm>
            <a:off x="10784014" y="2834015"/>
            <a:ext cx="108000" cy="107867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9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8" name="Textfeld 834">
            <a:extLst>
              <a:ext uri="{FF2B5EF4-FFF2-40B4-BE49-F238E27FC236}">
                <a16:creationId xmlns:a16="http://schemas.microsoft.com/office/drawing/2014/main" xmlns="" id="{12DAE2C8-ECB3-4082-B951-9935A285DA27}"/>
              </a:ext>
            </a:extLst>
          </p:cNvPr>
          <p:cNvSpPr txBox="1"/>
          <p:nvPr/>
        </p:nvSpPr>
        <p:spPr>
          <a:xfrm>
            <a:off x="7559160" y="5543819"/>
            <a:ext cx="771915" cy="230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>
                <a:latin typeface="Arial" pitchFamily="34" charset="0"/>
                <a:cs typeface="Arial" pitchFamily="34" charset="0"/>
              </a:rPr>
              <a:t>Шымкент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76" name="Textfeld 834">
            <a:extLst>
              <a:ext uri="{FF2B5EF4-FFF2-40B4-BE49-F238E27FC236}">
                <a16:creationId xmlns:a16="http://schemas.microsoft.com/office/drawing/2014/main" xmlns="" id="{76BFF08C-A0F3-4E7B-9CD1-553F0E6DA296}"/>
              </a:ext>
            </a:extLst>
          </p:cNvPr>
          <p:cNvSpPr txBox="1"/>
          <p:nvPr/>
        </p:nvSpPr>
        <p:spPr>
          <a:xfrm>
            <a:off x="7056216" y="4924295"/>
            <a:ext cx="892994" cy="231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 err="1">
                <a:latin typeface="Arial" pitchFamily="34" charset="0"/>
                <a:cs typeface="Arial" pitchFamily="34" charset="0"/>
              </a:rPr>
              <a:t>Қ</a:t>
            </a:r>
            <a:r>
              <a:rPr lang="ru-RU" sz="900" b="1" dirty="0" err="1" smtClean="0">
                <a:latin typeface="Arial" pitchFamily="34" charset="0"/>
                <a:cs typeface="Arial" pitchFamily="34" charset="0"/>
              </a:rPr>
              <a:t>ызылорда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1" name="Oval 198">
            <a:extLst>
              <a:ext uri="{FF2B5EF4-FFF2-40B4-BE49-F238E27FC236}">
                <a16:creationId xmlns:a16="http://schemas.microsoft.com/office/drawing/2014/main" xmlns="" id="{0F89C655-6C91-4EB5-9125-1BA9E3801D3D}"/>
              </a:ext>
            </a:extLst>
          </p:cNvPr>
          <p:cNvSpPr/>
          <p:nvPr/>
        </p:nvSpPr>
        <p:spPr>
          <a:xfrm>
            <a:off x="3665417" y="4034259"/>
            <a:ext cx="113193" cy="107867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9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3" name="Oval 198">
            <a:extLst>
              <a:ext uri="{FF2B5EF4-FFF2-40B4-BE49-F238E27FC236}">
                <a16:creationId xmlns:a16="http://schemas.microsoft.com/office/drawing/2014/main" xmlns="" id="{A13B8836-C260-486D-BFEC-ABB1D7BCA5EA}"/>
              </a:ext>
            </a:extLst>
          </p:cNvPr>
          <p:cNvSpPr/>
          <p:nvPr/>
        </p:nvSpPr>
        <p:spPr>
          <a:xfrm>
            <a:off x="6362276" y="1623423"/>
            <a:ext cx="113193" cy="107867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9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2" name="Oval 198">
            <a:extLst>
              <a:ext uri="{FF2B5EF4-FFF2-40B4-BE49-F238E27FC236}">
                <a16:creationId xmlns:a16="http://schemas.microsoft.com/office/drawing/2014/main" xmlns="" id="{97585F22-10CE-4FC7-B38C-5EFBE2660EF6}"/>
              </a:ext>
            </a:extLst>
          </p:cNvPr>
          <p:cNvSpPr/>
          <p:nvPr/>
        </p:nvSpPr>
        <p:spPr>
          <a:xfrm>
            <a:off x="8187075" y="2398020"/>
            <a:ext cx="144000" cy="144000"/>
          </a:xfrm>
          <a:prstGeom prst="ellipse">
            <a:avLst/>
          </a:prstGeom>
          <a:solidFill>
            <a:srgbClr val="820000"/>
          </a:solidFill>
          <a:ln w="28575">
            <a:solidFill>
              <a:srgbClr val="8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9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3" name="Oval 198">
            <a:extLst>
              <a:ext uri="{FF2B5EF4-FFF2-40B4-BE49-F238E27FC236}">
                <a16:creationId xmlns:a16="http://schemas.microsoft.com/office/drawing/2014/main" xmlns="" id="{5F6BD1F3-7625-45D6-A6D1-459DA7482173}"/>
              </a:ext>
            </a:extLst>
          </p:cNvPr>
          <p:cNvSpPr/>
          <p:nvPr/>
        </p:nvSpPr>
        <p:spPr>
          <a:xfrm>
            <a:off x="6108709" y="1861136"/>
            <a:ext cx="144000" cy="144000"/>
          </a:xfrm>
          <a:prstGeom prst="ellipse">
            <a:avLst/>
          </a:prstGeom>
          <a:solidFill>
            <a:srgbClr val="820000"/>
          </a:solidFill>
          <a:ln w="28575">
            <a:solidFill>
              <a:srgbClr val="8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9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9" name="Oval 198">
            <a:extLst>
              <a:ext uri="{FF2B5EF4-FFF2-40B4-BE49-F238E27FC236}">
                <a16:creationId xmlns:a16="http://schemas.microsoft.com/office/drawing/2014/main" xmlns="" id="{778FB06F-62CC-41AF-B7BD-BC91C28D89EC}"/>
              </a:ext>
            </a:extLst>
          </p:cNvPr>
          <p:cNvSpPr/>
          <p:nvPr/>
        </p:nvSpPr>
        <p:spPr>
          <a:xfrm>
            <a:off x="8824641" y="5257527"/>
            <a:ext cx="144000" cy="144000"/>
          </a:xfrm>
          <a:prstGeom prst="ellipse">
            <a:avLst/>
          </a:prstGeom>
          <a:solidFill>
            <a:srgbClr val="820000"/>
          </a:solidFill>
          <a:ln w="28575">
            <a:solidFill>
              <a:srgbClr val="8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9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0" name="Oval 198">
            <a:extLst>
              <a:ext uri="{FF2B5EF4-FFF2-40B4-BE49-F238E27FC236}">
                <a16:creationId xmlns:a16="http://schemas.microsoft.com/office/drawing/2014/main" xmlns="" id="{AA384549-AF09-447F-A73C-654039A5833E}"/>
              </a:ext>
            </a:extLst>
          </p:cNvPr>
          <p:cNvSpPr/>
          <p:nvPr/>
        </p:nvSpPr>
        <p:spPr>
          <a:xfrm>
            <a:off x="10150018" y="4018354"/>
            <a:ext cx="144000" cy="144000"/>
          </a:xfrm>
          <a:prstGeom prst="ellipse">
            <a:avLst/>
          </a:prstGeom>
          <a:solidFill>
            <a:srgbClr val="820000"/>
          </a:solidFill>
          <a:ln w="28575">
            <a:solidFill>
              <a:srgbClr val="8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9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6" name="Oval 198">
            <a:extLst>
              <a:ext uri="{FF2B5EF4-FFF2-40B4-BE49-F238E27FC236}">
                <a16:creationId xmlns:a16="http://schemas.microsoft.com/office/drawing/2014/main" xmlns="" id="{8F8FDE0F-DA0F-4680-BA9F-06B78F4185A4}"/>
              </a:ext>
            </a:extLst>
          </p:cNvPr>
          <p:cNvSpPr/>
          <p:nvPr/>
        </p:nvSpPr>
        <p:spPr>
          <a:xfrm>
            <a:off x="4897317" y="3110782"/>
            <a:ext cx="144000" cy="144000"/>
          </a:xfrm>
          <a:prstGeom prst="ellipse">
            <a:avLst/>
          </a:prstGeom>
          <a:solidFill>
            <a:srgbClr val="820000"/>
          </a:solidFill>
          <a:ln w="28575">
            <a:solidFill>
              <a:srgbClr val="8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9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5" name="Textfeld 834">
            <a:extLst>
              <a:ext uri="{FF2B5EF4-FFF2-40B4-BE49-F238E27FC236}">
                <a16:creationId xmlns:a16="http://schemas.microsoft.com/office/drawing/2014/main" xmlns="" id="{0D7799BB-F48D-47AF-A586-3A33EC373EE5}"/>
              </a:ext>
            </a:extLst>
          </p:cNvPr>
          <p:cNvSpPr txBox="1"/>
          <p:nvPr/>
        </p:nvSpPr>
        <p:spPr>
          <a:xfrm>
            <a:off x="5006491" y="3046095"/>
            <a:ext cx="83076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 err="1" smtClean="0">
                <a:latin typeface="Arial" pitchFamily="34" charset="0"/>
                <a:cs typeface="Arial" pitchFamily="34" charset="0"/>
              </a:rPr>
              <a:t>Қ</a:t>
            </a:r>
            <a:r>
              <a:rPr lang="ru-RU" sz="900" b="1" dirty="0" err="1" smtClean="0">
                <a:latin typeface="Arial" pitchFamily="34" charset="0"/>
                <a:cs typeface="Arial" pitchFamily="34" charset="0"/>
              </a:rPr>
              <a:t>андыағаш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7" name="Oval 198">
            <a:extLst>
              <a:ext uri="{FF2B5EF4-FFF2-40B4-BE49-F238E27FC236}">
                <a16:creationId xmlns:a16="http://schemas.microsoft.com/office/drawing/2014/main" xmlns="" id="{BF8F66AD-0F8A-4247-9AF5-54CBD6EF6DCC}"/>
              </a:ext>
            </a:extLst>
          </p:cNvPr>
          <p:cNvSpPr/>
          <p:nvPr/>
        </p:nvSpPr>
        <p:spPr>
          <a:xfrm>
            <a:off x="5765260" y="3866676"/>
            <a:ext cx="144000" cy="144000"/>
          </a:xfrm>
          <a:prstGeom prst="ellipse">
            <a:avLst/>
          </a:prstGeom>
          <a:solidFill>
            <a:srgbClr val="820000"/>
          </a:solidFill>
          <a:ln w="28575">
            <a:solidFill>
              <a:srgbClr val="8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9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1" name="Oval 198">
            <a:extLst>
              <a:ext uri="{FF2B5EF4-FFF2-40B4-BE49-F238E27FC236}">
                <a16:creationId xmlns:a16="http://schemas.microsoft.com/office/drawing/2014/main" xmlns="" id="{DCD23CD8-A622-4FE6-9E35-145083F06ACD}"/>
              </a:ext>
            </a:extLst>
          </p:cNvPr>
          <p:cNvSpPr/>
          <p:nvPr/>
        </p:nvSpPr>
        <p:spPr>
          <a:xfrm>
            <a:off x="7582963" y="5765026"/>
            <a:ext cx="144000" cy="144000"/>
          </a:xfrm>
          <a:prstGeom prst="ellipse">
            <a:avLst/>
          </a:prstGeom>
          <a:solidFill>
            <a:srgbClr val="820000"/>
          </a:solidFill>
          <a:ln w="28575">
            <a:solidFill>
              <a:srgbClr val="8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9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0" name="Oval 198">
            <a:extLst>
              <a:ext uri="{FF2B5EF4-FFF2-40B4-BE49-F238E27FC236}">
                <a16:creationId xmlns:a16="http://schemas.microsoft.com/office/drawing/2014/main" xmlns="" id="{7B2F7234-15FB-4BEC-9F61-27F8707596BD}"/>
              </a:ext>
            </a:extLst>
          </p:cNvPr>
          <p:cNvSpPr/>
          <p:nvPr/>
        </p:nvSpPr>
        <p:spPr>
          <a:xfrm>
            <a:off x="8603382" y="2886083"/>
            <a:ext cx="144000" cy="144000"/>
          </a:xfrm>
          <a:prstGeom prst="ellipse">
            <a:avLst/>
          </a:prstGeom>
          <a:solidFill>
            <a:srgbClr val="820000"/>
          </a:solidFill>
          <a:ln w="28575">
            <a:solidFill>
              <a:srgbClr val="8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9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5" name="Oval 198">
            <a:extLst>
              <a:ext uri="{FF2B5EF4-FFF2-40B4-BE49-F238E27FC236}">
                <a16:creationId xmlns:a16="http://schemas.microsoft.com/office/drawing/2014/main" xmlns="" id="{F92F450A-0AE2-44F0-B4E2-ABE416D26A48}"/>
              </a:ext>
            </a:extLst>
          </p:cNvPr>
          <p:cNvSpPr/>
          <p:nvPr/>
        </p:nvSpPr>
        <p:spPr>
          <a:xfrm>
            <a:off x="7758644" y="5729159"/>
            <a:ext cx="113193" cy="107867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9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9" name="Oval 198">
            <a:extLst>
              <a:ext uri="{FF2B5EF4-FFF2-40B4-BE49-F238E27FC236}">
                <a16:creationId xmlns:a16="http://schemas.microsoft.com/office/drawing/2014/main" xmlns="" id="{96CBA940-39D8-4799-A8A6-28F9FA6C24B3}"/>
              </a:ext>
            </a:extLst>
          </p:cNvPr>
          <p:cNvSpPr/>
          <p:nvPr/>
        </p:nvSpPr>
        <p:spPr>
          <a:xfrm>
            <a:off x="8450794" y="3335155"/>
            <a:ext cx="144000" cy="144000"/>
          </a:xfrm>
          <a:prstGeom prst="ellipse">
            <a:avLst/>
          </a:prstGeom>
          <a:solidFill>
            <a:srgbClr val="820000"/>
          </a:solidFill>
          <a:ln w="28575">
            <a:solidFill>
              <a:srgbClr val="8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9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8" name="Oval 198">
            <a:extLst>
              <a:ext uri="{FF2B5EF4-FFF2-40B4-BE49-F238E27FC236}">
                <a16:creationId xmlns:a16="http://schemas.microsoft.com/office/drawing/2014/main" xmlns="" id="{9300796E-0B54-4615-9290-B64A47D628F0}"/>
              </a:ext>
            </a:extLst>
          </p:cNvPr>
          <p:cNvSpPr/>
          <p:nvPr/>
        </p:nvSpPr>
        <p:spPr>
          <a:xfrm>
            <a:off x="8603157" y="3940235"/>
            <a:ext cx="144000" cy="144000"/>
          </a:xfrm>
          <a:prstGeom prst="ellipse">
            <a:avLst/>
          </a:prstGeom>
          <a:solidFill>
            <a:srgbClr val="820000"/>
          </a:solidFill>
          <a:ln w="28575">
            <a:solidFill>
              <a:srgbClr val="8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9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5" name="Oval 198">
            <a:extLst>
              <a:ext uri="{FF2B5EF4-FFF2-40B4-BE49-F238E27FC236}">
                <a16:creationId xmlns:a16="http://schemas.microsoft.com/office/drawing/2014/main" xmlns="" id="{E3DB4327-B3D8-40B5-A394-470AA5D081B5}"/>
              </a:ext>
            </a:extLst>
          </p:cNvPr>
          <p:cNvSpPr/>
          <p:nvPr/>
        </p:nvSpPr>
        <p:spPr>
          <a:xfrm>
            <a:off x="9566237" y="1985591"/>
            <a:ext cx="113193" cy="107867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9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40" name="Полилиния: фигура 1539">
            <a:extLst>
              <a:ext uri="{FF2B5EF4-FFF2-40B4-BE49-F238E27FC236}">
                <a16:creationId xmlns:a16="http://schemas.microsoft.com/office/drawing/2014/main" xmlns="" id="{4740CE1A-47CD-3F5A-8B42-A01FC2E4E06B}"/>
              </a:ext>
            </a:extLst>
          </p:cNvPr>
          <p:cNvSpPr/>
          <p:nvPr/>
        </p:nvSpPr>
        <p:spPr>
          <a:xfrm>
            <a:off x="6196829" y="4550310"/>
            <a:ext cx="111760" cy="15240"/>
          </a:xfrm>
          <a:custGeom>
            <a:avLst/>
            <a:gdLst>
              <a:gd name="connsiteX0" fmla="*/ 0 w 111760"/>
              <a:gd name="connsiteY0" fmla="*/ 15240 h 15240"/>
              <a:gd name="connsiteX1" fmla="*/ 111760 w 111760"/>
              <a:gd name="connsiteY1" fmla="*/ 0 h 15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1760" h="15240">
                <a:moveTo>
                  <a:pt x="0" y="15240"/>
                </a:moveTo>
                <a:lnTo>
                  <a:pt x="111760" y="0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777" name="Oval 198">
            <a:extLst>
              <a:ext uri="{FF2B5EF4-FFF2-40B4-BE49-F238E27FC236}">
                <a16:creationId xmlns:a16="http://schemas.microsoft.com/office/drawing/2014/main" xmlns="" id="{CAC3FF49-A4B4-4B8D-9D56-81EBAF59509B}"/>
              </a:ext>
            </a:extLst>
          </p:cNvPr>
          <p:cNvSpPr/>
          <p:nvPr/>
        </p:nvSpPr>
        <p:spPr>
          <a:xfrm>
            <a:off x="7100149" y="5146901"/>
            <a:ext cx="113193" cy="107867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9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feld 834">
            <a:extLst>
              <a:ext uri="{FF2B5EF4-FFF2-40B4-BE49-F238E27FC236}">
                <a16:creationId xmlns:a16="http://schemas.microsoft.com/office/drawing/2014/main" xmlns="" id="{26EBD6D1-EA0C-FBB6-65B5-13FF506FCC4F}"/>
              </a:ext>
            </a:extLst>
          </p:cNvPr>
          <p:cNvSpPr txBox="1"/>
          <p:nvPr/>
        </p:nvSpPr>
        <p:spPr>
          <a:xfrm>
            <a:off x="10393655" y="5031485"/>
            <a:ext cx="88955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 err="1" smtClean="0">
                <a:latin typeface="Arial" pitchFamily="34" charset="0"/>
                <a:cs typeface="Arial" pitchFamily="34" charset="0"/>
              </a:rPr>
              <a:t>Алтынкөл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08" name="Oval 198">
            <a:extLst>
              <a:ext uri="{FF2B5EF4-FFF2-40B4-BE49-F238E27FC236}">
                <a16:creationId xmlns:a16="http://schemas.microsoft.com/office/drawing/2014/main" xmlns="" id="{98BC32C8-5FD6-4EA6-90DE-DB13EEE5F24D}"/>
              </a:ext>
            </a:extLst>
          </p:cNvPr>
          <p:cNvSpPr/>
          <p:nvPr/>
        </p:nvSpPr>
        <p:spPr>
          <a:xfrm>
            <a:off x="7877210" y="1542654"/>
            <a:ext cx="144000" cy="144000"/>
          </a:xfrm>
          <a:prstGeom prst="ellipse">
            <a:avLst/>
          </a:prstGeom>
          <a:solidFill>
            <a:srgbClr val="820000"/>
          </a:solidFill>
          <a:ln w="28575">
            <a:solidFill>
              <a:srgbClr val="8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9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Oval 198">
            <a:extLst>
              <a:ext uri="{FF2B5EF4-FFF2-40B4-BE49-F238E27FC236}">
                <a16:creationId xmlns:a16="http://schemas.microsoft.com/office/drawing/2014/main" xmlns="" id="{A0CB09F2-1FF8-905E-5BA1-04B9D787F32B}"/>
              </a:ext>
            </a:extLst>
          </p:cNvPr>
          <p:cNvSpPr/>
          <p:nvPr/>
        </p:nvSpPr>
        <p:spPr>
          <a:xfrm>
            <a:off x="10326959" y="5103639"/>
            <a:ext cx="144000" cy="1440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999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xmlns="" id="{523CBE96-055E-4ECB-431D-2216B846C2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5246093"/>
              </p:ext>
            </p:extLst>
          </p:nvPr>
        </p:nvGraphicFramePr>
        <p:xfrm>
          <a:off x="94308" y="488181"/>
          <a:ext cx="3384000" cy="63658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00">
                  <a:extLst>
                    <a:ext uri="{9D8B030D-6E8A-4147-A177-3AD203B41FA5}">
                      <a16:colId xmlns:a16="http://schemas.microsoft.com/office/drawing/2014/main" xmlns="" val="176639103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xmlns="" val="4213939298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4269239864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1169533976"/>
                    </a:ext>
                  </a:extLst>
                </a:gridCol>
              </a:tblGrid>
              <a:tr h="288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№</a:t>
                      </a:r>
                    </a:p>
                  </a:txBody>
                  <a:tcPr marL="36000" marR="7173" marT="717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kern="12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Учаскелер</a:t>
                      </a:r>
                      <a:endParaRPr lang="ru-RU" sz="9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6000" marR="7173" marT="717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indent="0" algn="ctr" fontAlgn="ctr"/>
                      <a:r>
                        <a:rPr lang="ru-RU" sz="900" b="1" kern="12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Өткізу</a:t>
                      </a:r>
                      <a:r>
                        <a:rPr lang="ru-RU" sz="900" b="1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2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қабілеті</a:t>
                      </a:r>
                      <a:endParaRPr lang="ru-RU" sz="9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6000" marR="7173" marT="717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indent="0" algn="ctr" fontAlgn="ctr">
                        <a:tabLst>
                          <a:tab pos="182563" algn="l"/>
                        </a:tabLst>
                      </a:pPr>
                      <a:endParaRPr lang="ru-RU" sz="9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6000" marR="7173" marT="717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994117322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36000" marR="7173" marT="7173" marB="0" anchor="ctr">
                    <a:solidFill>
                      <a:srgbClr val="1560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36000" marR="7173" marT="7173" marB="0" anchor="ctr"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ru-RU" sz="800" b="1" kern="12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Ағымдағы</a:t>
                      </a:r>
                      <a:endParaRPr lang="ru-RU" sz="8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6000" marR="7173" marT="717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tabLst>
                          <a:tab pos="182563" algn="l"/>
                        </a:tabLst>
                      </a:pPr>
                      <a:r>
                        <a:rPr lang="ru-RU" sz="900" b="1" kern="12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мамыр</a:t>
                      </a:r>
                      <a:r>
                        <a:rPr lang="ru-RU" sz="900" b="1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2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айында</a:t>
                      </a:r>
                      <a:endParaRPr lang="ru-RU" sz="9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6000" marR="7173" marT="717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9662012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Шалқар</a:t>
                      </a: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kumimoji="0" lang="ru-R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Маңғыстау</a:t>
                      </a:r>
                      <a:endParaRPr lang="ru-RU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1352436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Қандыағаш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Тобол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29747558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0488" indent="-4763" algn="l" fontAlgn="ctr">
                        <a:buFont typeface="+mj-lt"/>
                        <a:buNone/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Сексеуіл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Жезқазған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buFont typeface="+mj-lt"/>
                        <a:buNone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buFont typeface="+mj-lt"/>
                        <a:buNone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6796978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85725" algn="l" fontAlgn="ctr">
                        <a:buFont typeface="+mj-lt"/>
                        <a:buNone/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Ақсу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Дегелең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Жаңа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Семей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buFont typeface="+mj-lt"/>
                        <a:buNone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buFont typeface="+mj-lt"/>
                        <a:buNone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24326325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Жетіген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Алтынкөл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00982759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Алматы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айналма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жолы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60172245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467-ші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т.ж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—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Майқомген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т.ж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97069083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315-ші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т.ж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—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Темір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51137466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Құдық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Жем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561523399"/>
                  </a:ext>
                </a:extLst>
              </a:tr>
              <a:tr h="2523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Төзбұлақ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Тоғыз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5175615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Байқожа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Еңбекшіқазақ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44821576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Төретам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Дәрментөбе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28369505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Анакөл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Қызылтам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65632316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Қарақоңыр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Қостуын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2959530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Шағыр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Монтайтас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80210448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Отар –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Шілбастау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Қазыбек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бек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61529497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Бірлік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Қияқты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7873475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Науалы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Сарышаған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6769098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Ақшағыл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Киік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4718087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Қарабас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Құлайғыр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68678714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Астана – Сороковая – Сары-Оба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96479806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Құсмұрын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Қойбағар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4526689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Алқау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Шоққарғай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306520403"/>
                  </a:ext>
                </a:extLst>
              </a:tr>
            </a:tbl>
          </a:graphicData>
        </a:graphic>
      </p:graphicFrame>
      <p:grpSp>
        <p:nvGrpSpPr>
          <p:cNvPr id="1596" name="Группа 1595">
            <a:extLst>
              <a:ext uri="{FF2B5EF4-FFF2-40B4-BE49-F238E27FC236}">
                <a16:creationId xmlns:a16="http://schemas.microsoft.com/office/drawing/2014/main" xmlns="" id="{D442289D-D62D-F5F3-A93F-A0F18215846E}"/>
              </a:ext>
            </a:extLst>
          </p:cNvPr>
          <p:cNvGrpSpPr/>
          <p:nvPr/>
        </p:nvGrpSpPr>
        <p:grpSpPr>
          <a:xfrm>
            <a:off x="9800684" y="467416"/>
            <a:ext cx="2264853" cy="523220"/>
            <a:chOff x="10216583" y="395230"/>
            <a:chExt cx="2378889" cy="523220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xmlns="" id="{F0F02ADF-1EF3-4D0F-A43C-CD8EDAAFF99B}"/>
                </a:ext>
              </a:extLst>
            </p:cNvPr>
            <p:cNvSpPr txBox="1"/>
            <p:nvPr/>
          </p:nvSpPr>
          <p:spPr>
            <a:xfrm>
              <a:off x="10230830" y="395230"/>
              <a:ext cx="236464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1200"/>
                </a:spcBef>
              </a:pPr>
              <a:r>
                <a:rPr lang="ru-RU" sz="900" b="1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Шартты</a:t>
              </a:r>
              <a:r>
                <a:rPr lang="ru-RU" sz="9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900" b="1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белгілер</a:t>
              </a:r>
              <a:r>
                <a:rPr lang="ru-RU" sz="9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>
                <a:spcBef>
                  <a:spcPts val="1200"/>
                </a:spcBef>
              </a:pPr>
              <a:r>
                <a:rPr lang="ru-RU" sz="9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</a:t>
              </a:r>
              <a:r>
                <a:rPr lang="ru-RU" sz="9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900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 </a:t>
              </a:r>
              <a:r>
                <a:rPr lang="ru-RU" sz="9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Технологиялық</a:t>
              </a:r>
              <a:r>
                <a:rPr lang="ru-RU" sz="900" i="1" dirty="0">
                  <a:latin typeface="Arial" panose="020B0604020202020204" pitchFamily="34" charset="0"/>
                  <a:cs typeface="Arial" panose="020B0604020202020204" pitchFamily="34" charset="0"/>
                </a:rPr>
                <a:t> «</a:t>
              </a:r>
              <a:r>
                <a:rPr lang="ru-RU" sz="9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терезелер</a:t>
              </a:r>
              <a:r>
                <a:rPr lang="ru-RU" sz="900" i="1" dirty="0">
                  <a:latin typeface="Arial" panose="020B0604020202020204" pitchFamily="34" charset="0"/>
                  <a:cs typeface="Arial" panose="020B0604020202020204" pitchFamily="34" charset="0"/>
                </a:rPr>
                <a:t>»</a:t>
              </a:r>
              <a:endParaRPr lang="ru-RU" sz="9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6" name="Прямая соединительная линия 45">
              <a:extLst>
                <a:ext uri="{FF2B5EF4-FFF2-40B4-BE49-F238E27FC236}">
                  <a16:creationId xmlns:a16="http://schemas.microsoft.com/office/drawing/2014/main" xmlns="" id="{9CA561A2-F87A-9359-2E94-DB17B4A581DE}"/>
                </a:ext>
              </a:extLst>
            </p:cNvPr>
            <p:cNvCxnSpPr/>
            <p:nvPr/>
          </p:nvCxnSpPr>
          <p:spPr>
            <a:xfrm>
              <a:off x="10216583" y="816387"/>
              <a:ext cx="192312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Freihandform 44">
            <a:extLst>
              <a:ext uri="{FF2B5EF4-FFF2-40B4-BE49-F238E27FC236}">
                <a16:creationId xmlns:a16="http://schemas.microsoft.com/office/drawing/2014/main" xmlns="" id="{5F54706F-FCC2-E9A7-775B-6E9BCD09FF77}"/>
              </a:ext>
            </a:extLst>
          </p:cNvPr>
          <p:cNvSpPr/>
          <p:nvPr/>
        </p:nvSpPr>
        <p:spPr>
          <a:xfrm>
            <a:off x="6642735" y="1668780"/>
            <a:ext cx="507250" cy="75945"/>
          </a:xfrm>
          <a:custGeom>
            <a:avLst/>
            <a:gdLst>
              <a:gd name="connsiteX0" fmla="*/ 0 w 958850"/>
              <a:gd name="connsiteY0" fmla="*/ 44450 h 107950"/>
              <a:gd name="connsiteX1" fmla="*/ 0 w 958850"/>
              <a:gd name="connsiteY1" fmla="*/ 44450 h 107950"/>
              <a:gd name="connsiteX2" fmla="*/ 152400 w 958850"/>
              <a:gd name="connsiteY2" fmla="*/ 9525 h 107950"/>
              <a:gd name="connsiteX3" fmla="*/ 254000 w 958850"/>
              <a:gd name="connsiteY3" fmla="*/ 0 h 107950"/>
              <a:gd name="connsiteX4" fmla="*/ 504825 w 958850"/>
              <a:gd name="connsiteY4" fmla="*/ 31750 h 107950"/>
              <a:gd name="connsiteX5" fmla="*/ 650875 w 958850"/>
              <a:gd name="connsiteY5" fmla="*/ 34925 h 107950"/>
              <a:gd name="connsiteX6" fmla="*/ 869950 w 958850"/>
              <a:gd name="connsiteY6" fmla="*/ 82550 h 107950"/>
              <a:gd name="connsiteX7" fmla="*/ 958850 w 958850"/>
              <a:gd name="connsiteY7" fmla="*/ 107950 h 107950"/>
              <a:gd name="connsiteX0" fmla="*/ 0 w 958850"/>
              <a:gd name="connsiteY0" fmla="*/ 44450 h 107950"/>
              <a:gd name="connsiteX1" fmla="*/ 0 w 958850"/>
              <a:gd name="connsiteY1" fmla="*/ 44450 h 107950"/>
              <a:gd name="connsiteX2" fmla="*/ 152400 w 958850"/>
              <a:gd name="connsiteY2" fmla="*/ 9525 h 107950"/>
              <a:gd name="connsiteX3" fmla="*/ 254000 w 958850"/>
              <a:gd name="connsiteY3" fmla="*/ 0 h 107950"/>
              <a:gd name="connsiteX4" fmla="*/ 504825 w 958850"/>
              <a:gd name="connsiteY4" fmla="*/ 31750 h 107950"/>
              <a:gd name="connsiteX5" fmla="*/ 650875 w 958850"/>
              <a:gd name="connsiteY5" fmla="*/ 34925 h 107950"/>
              <a:gd name="connsiteX6" fmla="*/ 958850 w 958850"/>
              <a:gd name="connsiteY6" fmla="*/ 107950 h 107950"/>
              <a:gd name="connsiteX0" fmla="*/ 0 w 1029531"/>
              <a:gd name="connsiteY0" fmla="*/ 44450 h 51457"/>
              <a:gd name="connsiteX1" fmla="*/ 0 w 1029531"/>
              <a:gd name="connsiteY1" fmla="*/ 44450 h 51457"/>
              <a:gd name="connsiteX2" fmla="*/ 152400 w 1029531"/>
              <a:gd name="connsiteY2" fmla="*/ 9525 h 51457"/>
              <a:gd name="connsiteX3" fmla="*/ 254000 w 1029531"/>
              <a:gd name="connsiteY3" fmla="*/ 0 h 51457"/>
              <a:gd name="connsiteX4" fmla="*/ 504825 w 1029531"/>
              <a:gd name="connsiteY4" fmla="*/ 31750 h 51457"/>
              <a:gd name="connsiteX5" fmla="*/ 650875 w 1029531"/>
              <a:gd name="connsiteY5" fmla="*/ 34925 h 51457"/>
              <a:gd name="connsiteX6" fmla="*/ 1029531 w 1029531"/>
              <a:gd name="connsiteY6" fmla="*/ 51457 h 51457"/>
              <a:gd name="connsiteX0" fmla="*/ 0 w 650874"/>
              <a:gd name="connsiteY0" fmla="*/ 44450 h 44450"/>
              <a:gd name="connsiteX1" fmla="*/ 0 w 650874"/>
              <a:gd name="connsiteY1" fmla="*/ 44450 h 44450"/>
              <a:gd name="connsiteX2" fmla="*/ 152400 w 650874"/>
              <a:gd name="connsiteY2" fmla="*/ 9525 h 44450"/>
              <a:gd name="connsiteX3" fmla="*/ 254000 w 650874"/>
              <a:gd name="connsiteY3" fmla="*/ 0 h 44450"/>
              <a:gd name="connsiteX4" fmla="*/ 504825 w 650874"/>
              <a:gd name="connsiteY4" fmla="*/ 31750 h 44450"/>
              <a:gd name="connsiteX5" fmla="*/ 650875 w 650874"/>
              <a:gd name="connsiteY5" fmla="*/ 34925 h 44450"/>
              <a:gd name="connsiteX0" fmla="*/ 0 w 504824"/>
              <a:gd name="connsiteY0" fmla="*/ 44450 h 44450"/>
              <a:gd name="connsiteX1" fmla="*/ 0 w 504824"/>
              <a:gd name="connsiteY1" fmla="*/ 44450 h 44450"/>
              <a:gd name="connsiteX2" fmla="*/ 152400 w 504824"/>
              <a:gd name="connsiteY2" fmla="*/ 9525 h 44450"/>
              <a:gd name="connsiteX3" fmla="*/ 254000 w 504824"/>
              <a:gd name="connsiteY3" fmla="*/ 0 h 44450"/>
              <a:gd name="connsiteX4" fmla="*/ 504825 w 504824"/>
              <a:gd name="connsiteY4" fmla="*/ 31750 h 44450"/>
              <a:gd name="connsiteX0" fmla="*/ 109233 w 614057"/>
              <a:gd name="connsiteY0" fmla="*/ 44450 h 44450"/>
              <a:gd name="connsiteX1" fmla="*/ 0 w 614057"/>
              <a:gd name="connsiteY1" fmla="*/ 44450 h 44450"/>
              <a:gd name="connsiteX2" fmla="*/ 261633 w 614057"/>
              <a:gd name="connsiteY2" fmla="*/ 9525 h 44450"/>
              <a:gd name="connsiteX3" fmla="*/ 363233 w 614057"/>
              <a:gd name="connsiteY3" fmla="*/ 0 h 44450"/>
              <a:gd name="connsiteX4" fmla="*/ 614058 w 614057"/>
              <a:gd name="connsiteY4" fmla="*/ 31750 h 44450"/>
              <a:gd name="connsiteX0" fmla="*/ 109233 w 614057"/>
              <a:gd name="connsiteY0" fmla="*/ 44450 h 47794"/>
              <a:gd name="connsiteX1" fmla="*/ 0 w 614057"/>
              <a:gd name="connsiteY1" fmla="*/ 44450 h 47794"/>
              <a:gd name="connsiteX2" fmla="*/ 319463 w 614057"/>
              <a:gd name="connsiteY2" fmla="*/ 47794 h 47794"/>
              <a:gd name="connsiteX3" fmla="*/ 363233 w 614057"/>
              <a:gd name="connsiteY3" fmla="*/ 0 h 47794"/>
              <a:gd name="connsiteX4" fmla="*/ 614058 w 614057"/>
              <a:gd name="connsiteY4" fmla="*/ 31750 h 47794"/>
              <a:gd name="connsiteX0" fmla="*/ 0 w 614057"/>
              <a:gd name="connsiteY0" fmla="*/ 44450 h 47794"/>
              <a:gd name="connsiteX1" fmla="*/ 319463 w 614057"/>
              <a:gd name="connsiteY1" fmla="*/ 47794 h 47794"/>
              <a:gd name="connsiteX2" fmla="*/ 363233 w 614057"/>
              <a:gd name="connsiteY2" fmla="*/ 0 h 47794"/>
              <a:gd name="connsiteX3" fmla="*/ 614058 w 614057"/>
              <a:gd name="connsiteY3" fmla="*/ 31750 h 47794"/>
              <a:gd name="connsiteX0" fmla="*/ 0 w 588355"/>
              <a:gd name="connsiteY0" fmla="*/ 42627 h 47794"/>
              <a:gd name="connsiteX1" fmla="*/ 293761 w 588355"/>
              <a:gd name="connsiteY1" fmla="*/ 47794 h 47794"/>
              <a:gd name="connsiteX2" fmla="*/ 337531 w 588355"/>
              <a:gd name="connsiteY2" fmla="*/ 0 h 47794"/>
              <a:gd name="connsiteX3" fmla="*/ 588356 w 588355"/>
              <a:gd name="connsiteY3" fmla="*/ 31750 h 47794"/>
              <a:gd name="connsiteX0" fmla="*/ 0 w 1969834"/>
              <a:gd name="connsiteY0" fmla="*/ 42627 h 111933"/>
              <a:gd name="connsiteX1" fmla="*/ 293761 w 1969834"/>
              <a:gd name="connsiteY1" fmla="*/ 47794 h 111933"/>
              <a:gd name="connsiteX2" fmla="*/ 337531 w 1969834"/>
              <a:gd name="connsiteY2" fmla="*/ 0 h 111933"/>
              <a:gd name="connsiteX3" fmla="*/ 1969834 w 1969834"/>
              <a:gd name="connsiteY3" fmla="*/ 111933 h 111933"/>
              <a:gd name="connsiteX0" fmla="*/ 0 w 1969834"/>
              <a:gd name="connsiteY0" fmla="*/ 0 h 69306"/>
              <a:gd name="connsiteX1" fmla="*/ 293761 w 1969834"/>
              <a:gd name="connsiteY1" fmla="*/ 5167 h 69306"/>
              <a:gd name="connsiteX2" fmla="*/ 870847 w 1969834"/>
              <a:gd name="connsiteY2" fmla="*/ 30267 h 69306"/>
              <a:gd name="connsiteX3" fmla="*/ 1969834 w 1969834"/>
              <a:gd name="connsiteY3" fmla="*/ 69306 h 69306"/>
              <a:gd name="connsiteX0" fmla="*/ 0 w 1969834"/>
              <a:gd name="connsiteY0" fmla="*/ 0 h 69306"/>
              <a:gd name="connsiteX1" fmla="*/ 293761 w 1969834"/>
              <a:gd name="connsiteY1" fmla="*/ 5167 h 69306"/>
              <a:gd name="connsiteX2" fmla="*/ 870847 w 1969834"/>
              <a:gd name="connsiteY2" fmla="*/ 30267 h 69306"/>
              <a:gd name="connsiteX3" fmla="*/ 1969834 w 1969834"/>
              <a:gd name="connsiteY3" fmla="*/ 69306 h 69306"/>
              <a:gd name="connsiteX0" fmla="*/ 0 w 1969834"/>
              <a:gd name="connsiteY0" fmla="*/ 0 h 69306"/>
              <a:gd name="connsiteX1" fmla="*/ 293761 w 1969834"/>
              <a:gd name="connsiteY1" fmla="*/ 5167 h 69306"/>
              <a:gd name="connsiteX2" fmla="*/ 870847 w 1969834"/>
              <a:gd name="connsiteY2" fmla="*/ 30267 h 69306"/>
              <a:gd name="connsiteX3" fmla="*/ 1969834 w 1969834"/>
              <a:gd name="connsiteY3" fmla="*/ 69306 h 69306"/>
              <a:gd name="connsiteX0" fmla="*/ 0 w 1969834"/>
              <a:gd name="connsiteY0" fmla="*/ 0 h 69306"/>
              <a:gd name="connsiteX1" fmla="*/ 293761 w 1969834"/>
              <a:gd name="connsiteY1" fmla="*/ 5167 h 69306"/>
              <a:gd name="connsiteX2" fmla="*/ 1969834 w 1969834"/>
              <a:gd name="connsiteY2" fmla="*/ 69306 h 69306"/>
              <a:gd name="connsiteX0" fmla="*/ 0 w 1969834"/>
              <a:gd name="connsiteY0" fmla="*/ 0 h 69306"/>
              <a:gd name="connsiteX1" fmla="*/ 794949 w 1969834"/>
              <a:gd name="connsiteY1" fmla="*/ 6989 h 69306"/>
              <a:gd name="connsiteX2" fmla="*/ 1969834 w 1969834"/>
              <a:gd name="connsiteY2" fmla="*/ 69306 h 69306"/>
              <a:gd name="connsiteX0" fmla="*/ 0 w 1969834"/>
              <a:gd name="connsiteY0" fmla="*/ 0 h 69306"/>
              <a:gd name="connsiteX1" fmla="*/ 794949 w 1969834"/>
              <a:gd name="connsiteY1" fmla="*/ 6989 h 69306"/>
              <a:gd name="connsiteX2" fmla="*/ 1969834 w 1969834"/>
              <a:gd name="connsiteY2" fmla="*/ 69306 h 69306"/>
              <a:gd name="connsiteX0" fmla="*/ 0 w 1969834"/>
              <a:gd name="connsiteY0" fmla="*/ 0 h 69306"/>
              <a:gd name="connsiteX1" fmla="*/ 794949 w 1969834"/>
              <a:gd name="connsiteY1" fmla="*/ 6989 h 69306"/>
              <a:gd name="connsiteX2" fmla="*/ 1969834 w 1969834"/>
              <a:gd name="connsiteY2" fmla="*/ 69306 h 69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69834" h="69306">
                <a:moveTo>
                  <a:pt x="0" y="0"/>
                </a:moveTo>
                <a:lnTo>
                  <a:pt x="794949" y="6989"/>
                </a:lnTo>
                <a:cubicBezTo>
                  <a:pt x="1206787" y="11251"/>
                  <a:pt x="1578206" y="48534"/>
                  <a:pt x="1969834" y="69306"/>
                </a:cubicBezTo>
              </a:path>
            </a:pathLst>
          </a:custGeom>
          <a:noFill/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Oval 201">
            <a:extLst>
              <a:ext uri="{FF2B5EF4-FFF2-40B4-BE49-F238E27FC236}">
                <a16:creationId xmlns:a16="http://schemas.microsoft.com/office/drawing/2014/main" xmlns="" id="{E9821442-2BDF-4A94-CB0F-72EBC99146DA}"/>
              </a:ext>
            </a:extLst>
          </p:cNvPr>
          <p:cNvSpPr/>
          <p:nvPr/>
        </p:nvSpPr>
        <p:spPr>
          <a:xfrm>
            <a:off x="6620675" y="1633249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Oval 201">
            <a:extLst>
              <a:ext uri="{FF2B5EF4-FFF2-40B4-BE49-F238E27FC236}">
                <a16:creationId xmlns:a16="http://schemas.microsoft.com/office/drawing/2014/main" xmlns="" id="{56D86F9B-A289-7044-79C8-1BA6DC658670}"/>
              </a:ext>
            </a:extLst>
          </p:cNvPr>
          <p:cNvSpPr/>
          <p:nvPr/>
        </p:nvSpPr>
        <p:spPr>
          <a:xfrm>
            <a:off x="6502786" y="1618052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Oval 204">
            <a:extLst>
              <a:ext uri="{FF2B5EF4-FFF2-40B4-BE49-F238E27FC236}">
                <a16:creationId xmlns:a16="http://schemas.microsoft.com/office/drawing/2014/main" xmlns="" id="{EB48B70F-C9D8-D438-5ABF-3E0A31024C5A}"/>
              </a:ext>
            </a:extLst>
          </p:cNvPr>
          <p:cNvSpPr/>
          <p:nvPr/>
        </p:nvSpPr>
        <p:spPr>
          <a:xfrm>
            <a:off x="8362950" y="2466478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Oval 204">
            <a:extLst>
              <a:ext uri="{FF2B5EF4-FFF2-40B4-BE49-F238E27FC236}">
                <a16:creationId xmlns:a16="http://schemas.microsoft.com/office/drawing/2014/main" xmlns="" id="{D0FC3405-476C-2449-1EA5-80211D34F431}"/>
              </a:ext>
            </a:extLst>
          </p:cNvPr>
          <p:cNvSpPr/>
          <p:nvPr/>
        </p:nvSpPr>
        <p:spPr>
          <a:xfrm>
            <a:off x="8449091" y="2396513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8" name="Textfeld 834">
            <a:extLst>
              <a:ext uri="{FF2B5EF4-FFF2-40B4-BE49-F238E27FC236}">
                <a16:creationId xmlns:a16="http://schemas.microsoft.com/office/drawing/2014/main" xmlns="" id="{7B54BB6D-C157-9D53-1627-FDB163DC2FA6}"/>
              </a:ext>
            </a:extLst>
          </p:cNvPr>
          <p:cNvSpPr txBox="1"/>
          <p:nvPr/>
        </p:nvSpPr>
        <p:spPr>
          <a:xfrm>
            <a:off x="8603157" y="2961018"/>
            <a:ext cx="771915" cy="230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 err="1">
                <a:latin typeface="Arial" pitchFamily="34" charset="0"/>
                <a:cs typeface="Arial" pitchFamily="34" charset="0"/>
              </a:rPr>
              <a:t>Қрг-Сұр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4" name="Textfeld 834">
            <a:extLst>
              <a:ext uri="{FF2B5EF4-FFF2-40B4-BE49-F238E27FC236}">
                <a16:creationId xmlns:a16="http://schemas.microsoft.com/office/drawing/2014/main" xmlns="" id="{11FCFC03-93BF-FB34-0BED-88862F933694}"/>
              </a:ext>
            </a:extLst>
          </p:cNvPr>
          <p:cNvSpPr txBox="1"/>
          <p:nvPr/>
        </p:nvSpPr>
        <p:spPr>
          <a:xfrm>
            <a:off x="10150018" y="3876804"/>
            <a:ext cx="771915" cy="230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 err="1" smtClean="0">
                <a:latin typeface="Arial" pitchFamily="34" charset="0"/>
                <a:cs typeface="Arial" pitchFamily="34" charset="0"/>
              </a:rPr>
              <a:t>Ақтогай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7" name="Textfeld 834">
            <a:extLst>
              <a:ext uri="{FF2B5EF4-FFF2-40B4-BE49-F238E27FC236}">
                <a16:creationId xmlns:a16="http://schemas.microsoft.com/office/drawing/2014/main" xmlns="" id="{90AD46E6-6E6C-3953-BE03-5986D90D2294}"/>
              </a:ext>
            </a:extLst>
          </p:cNvPr>
          <p:cNvSpPr txBox="1"/>
          <p:nvPr/>
        </p:nvSpPr>
        <p:spPr>
          <a:xfrm>
            <a:off x="7923691" y="3950328"/>
            <a:ext cx="771915" cy="230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 err="1">
                <a:latin typeface="Arial" pitchFamily="34" charset="0"/>
                <a:cs typeface="Arial" pitchFamily="34" charset="0"/>
              </a:rPr>
              <a:t>Мойынты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26" name="Textfeld 834">
            <a:extLst>
              <a:ext uri="{FF2B5EF4-FFF2-40B4-BE49-F238E27FC236}">
                <a16:creationId xmlns:a16="http://schemas.microsoft.com/office/drawing/2014/main" xmlns="" id="{DBB822E5-231C-2EFF-7562-15F3744E5FD1}"/>
              </a:ext>
            </a:extLst>
          </p:cNvPr>
          <p:cNvSpPr txBox="1"/>
          <p:nvPr/>
        </p:nvSpPr>
        <p:spPr>
          <a:xfrm>
            <a:off x="8297871" y="5175840"/>
            <a:ext cx="771915" cy="230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>
                <a:latin typeface="Arial" pitchFamily="34" charset="0"/>
                <a:cs typeface="Arial" pitchFamily="34" charset="0"/>
              </a:rPr>
              <a:t>Шу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29" name="Textfeld 834">
            <a:extLst>
              <a:ext uri="{FF2B5EF4-FFF2-40B4-BE49-F238E27FC236}">
                <a16:creationId xmlns:a16="http://schemas.microsoft.com/office/drawing/2014/main" xmlns="" id="{31D9769E-B468-FDD2-67DF-3CB306A0A840}"/>
              </a:ext>
            </a:extLst>
          </p:cNvPr>
          <p:cNvSpPr txBox="1"/>
          <p:nvPr/>
        </p:nvSpPr>
        <p:spPr>
          <a:xfrm>
            <a:off x="7009858" y="5678479"/>
            <a:ext cx="771915" cy="230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 err="1">
                <a:latin typeface="Arial" pitchFamily="34" charset="0"/>
                <a:cs typeface="Arial" pitchFamily="34" charset="0"/>
              </a:rPr>
              <a:t>Арыс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43" name="Oval 273">
            <a:extLst>
              <a:ext uri="{FF2B5EF4-FFF2-40B4-BE49-F238E27FC236}">
                <a16:creationId xmlns:a16="http://schemas.microsoft.com/office/drawing/2014/main" xmlns="" id="{AFD281CF-DDC4-86B8-D8AD-8AC0639F0DEC}"/>
              </a:ext>
            </a:extLst>
          </p:cNvPr>
          <p:cNvSpPr/>
          <p:nvPr/>
        </p:nvSpPr>
        <p:spPr>
          <a:xfrm>
            <a:off x="6168967" y="4527917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44" name="Oval 273">
            <a:extLst>
              <a:ext uri="{FF2B5EF4-FFF2-40B4-BE49-F238E27FC236}">
                <a16:creationId xmlns:a16="http://schemas.microsoft.com/office/drawing/2014/main" xmlns="" id="{6C670FFD-6E86-B1F6-E8A7-DDD50905D274}"/>
              </a:ext>
            </a:extLst>
          </p:cNvPr>
          <p:cNvSpPr/>
          <p:nvPr/>
        </p:nvSpPr>
        <p:spPr>
          <a:xfrm>
            <a:off x="6308589" y="4512677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45" name="Полилиния: фигура 1544">
            <a:extLst>
              <a:ext uri="{FF2B5EF4-FFF2-40B4-BE49-F238E27FC236}">
                <a16:creationId xmlns:a16="http://schemas.microsoft.com/office/drawing/2014/main" xmlns="" id="{E6A307B4-B40D-CBAF-AA1D-FBB43F488DC0}"/>
              </a:ext>
            </a:extLst>
          </p:cNvPr>
          <p:cNvSpPr/>
          <p:nvPr/>
        </p:nvSpPr>
        <p:spPr>
          <a:xfrm>
            <a:off x="4258318" y="4294791"/>
            <a:ext cx="64770" cy="45720"/>
          </a:xfrm>
          <a:custGeom>
            <a:avLst/>
            <a:gdLst>
              <a:gd name="connsiteX0" fmla="*/ 0 w 64770"/>
              <a:gd name="connsiteY0" fmla="*/ 0 h 45720"/>
              <a:gd name="connsiteX1" fmla="*/ 64770 w 64770"/>
              <a:gd name="connsiteY1" fmla="*/ 45720 h 45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4770" h="45720">
                <a:moveTo>
                  <a:pt x="0" y="0"/>
                </a:moveTo>
                <a:lnTo>
                  <a:pt x="64770" y="45720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547" name="Oval 410">
            <a:extLst>
              <a:ext uri="{FF2B5EF4-FFF2-40B4-BE49-F238E27FC236}">
                <a16:creationId xmlns:a16="http://schemas.microsoft.com/office/drawing/2014/main" xmlns="" id="{D3A371DD-669C-5333-63E3-3F75C940EA0B}"/>
              </a:ext>
            </a:extLst>
          </p:cNvPr>
          <p:cNvSpPr/>
          <p:nvPr/>
        </p:nvSpPr>
        <p:spPr>
          <a:xfrm>
            <a:off x="4315538" y="4317657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48" name="Oval 410">
            <a:extLst>
              <a:ext uri="{FF2B5EF4-FFF2-40B4-BE49-F238E27FC236}">
                <a16:creationId xmlns:a16="http://schemas.microsoft.com/office/drawing/2014/main" xmlns="" id="{2DDFDFF6-6109-0A42-6C3D-F38B223740A9}"/>
              </a:ext>
            </a:extLst>
          </p:cNvPr>
          <p:cNvSpPr/>
          <p:nvPr/>
        </p:nvSpPr>
        <p:spPr>
          <a:xfrm>
            <a:off x="4224563" y="4242391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49" name="Полилиния: фигура 1548">
            <a:extLst>
              <a:ext uri="{FF2B5EF4-FFF2-40B4-BE49-F238E27FC236}">
                <a16:creationId xmlns:a16="http://schemas.microsoft.com/office/drawing/2014/main" xmlns="" id="{67D57349-C9EC-C467-6496-7CBB19D19FFF}"/>
              </a:ext>
            </a:extLst>
          </p:cNvPr>
          <p:cNvSpPr/>
          <p:nvPr/>
        </p:nvSpPr>
        <p:spPr>
          <a:xfrm rot="632162">
            <a:off x="6715970" y="4805579"/>
            <a:ext cx="111760" cy="15240"/>
          </a:xfrm>
          <a:custGeom>
            <a:avLst/>
            <a:gdLst>
              <a:gd name="connsiteX0" fmla="*/ 0 w 111760"/>
              <a:gd name="connsiteY0" fmla="*/ 15240 h 15240"/>
              <a:gd name="connsiteX1" fmla="*/ 111760 w 111760"/>
              <a:gd name="connsiteY1" fmla="*/ 0 h 15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1760" h="15240">
                <a:moveTo>
                  <a:pt x="0" y="15240"/>
                </a:moveTo>
                <a:lnTo>
                  <a:pt x="111760" y="0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550" name="Oval 273">
            <a:extLst>
              <a:ext uri="{FF2B5EF4-FFF2-40B4-BE49-F238E27FC236}">
                <a16:creationId xmlns:a16="http://schemas.microsoft.com/office/drawing/2014/main" xmlns="" id="{BD276FEB-48B4-C3C5-2D79-6CD267BEA751}"/>
              </a:ext>
            </a:extLst>
          </p:cNvPr>
          <p:cNvSpPr/>
          <p:nvPr/>
        </p:nvSpPr>
        <p:spPr>
          <a:xfrm>
            <a:off x="6666990" y="4775566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51" name="Oval 273">
            <a:extLst>
              <a:ext uri="{FF2B5EF4-FFF2-40B4-BE49-F238E27FC236}">
                <a16:creationId xmlns:a16="http://schemas.microsoft.com/office/drawing/2014/main" xmlns="" id="{AD60D883-DF47-8C0A-3E3D-82C361D1F307}"/>
              </a:ext>
            </a:extLst>
          </p:cNvPr>
          <p:cNvSpPr/>
          <p:nvPr/>
        </p:nvSpPr>
        <p:spPr>
          <a:xfrm>
            <a:off x="6800320" y="4775566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52" name="Полилиния: фигура 1551">
            <a:extLst>
              <a:ext uri="{FF2B5EF4-FFF2-40B4-BE49-F238E27FC236}">
                <a16:creationId xmlns:a16="http://schemas.microsoft.com/office/drawing/2014/main" xmlns="" id="{CCB531C4-9E67-12B6-1F69-7AB1D72E8476}"/>
              </a:ext>
            </a:extLst>
          </p:cNvPr>
          <p:cNvSpPr/>
          <p:nvPr/>
        </p:nvSpPr>
        <p:spPr>
          <a:xfrm rot="4373882">
            <a:off x="7554970" y="5626512"/>
            <a:ext cx="111760" cy="15240"/>
          </a:xfrm>
          <a:custGeom>
            <a:avLst/>
            <a:gdLst>
              <a:gd name="connsiteX0" fmla="*/ 0 w 111760"/>
              <a:gd name="connsiteY0" fmla="*/ 15240 h 15240"/>
              <a:gd name="connsiteX1" fmla="*/ 111760 w 111760"/>
              <a:gd name="connsiteY1" fmla="*/ 0 h 15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1760" h="15240">
                <a:moveTo>
                  <a:pt x="0" y="15240"/>
                </a:moveTo>
                <a:lnTo>
                  <a:pt x="111760" y="0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553" name="Oval 260">
            <a:extLst>
              <a:ext uri="{FF2B5EF4-FFF2-40B4-BE49-F238E27FC236}">
                <a16:creationId xmlns:a16="http://schemas.microsoft.com/office/drawing/2014/main" xmlns="" id="{067D8E5A-4BEE-8204-6091-80F6A4C2A86C}"/>
              </a:ext>
            </a:extLst>
          </p:cNvPr>
          <p:cNvSpPr/>
          <p:nvPr/>
        </p:nvSpPr>
        <p:spPr>
          <a:xfrm>
            <a:off x="7555101" y="5533392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54" name="Oval 260">
            <a:extLst>
              <a:ext uri="{FF2B5EF4-FFF2-40B4-BE49-F238E27FC236}">
                <a16:creationId xmlns:a16="http://schemas.microsoft.com/office/drawing/2014/main" xmlns="" id="{56BD6672-2BF9-6CD9-6E2F-5EB7C14D3357}"/>
              </a:ext>
            </a:extLst>
          </p:cNvPr>
          <p:cNvSpPr/>
          <p:nvPr/>
        </p:nvSpPr>
        <p:spPr>
          <a:xfrm>
            <a:off x="7597575" y="5654850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55" name="Полилиния: фигура 1554">
            <a:extLst>
              <a:ext uri="{FF2B5EF4-FFF2-40B4-BE49-F238E27FC236}">
                <a16:creationId xmlns:a16="http://schemas.microsoft.com/office/drawing/2014/main" xmlns="" id="{C78C71C6-D849-9E64-309C-8DADD0B4A680}"/>
              </a:ext>
            </a:extLst>
          </p:cNvPr>
          <p:cNvSpPr/>
          <p:nvPr/>
        </p:nvSpPr>
        <p:spPr>
          <a:xfrm rot="21201557" flipV="1">
            <a:off x="6759299" y="2030790"/>
            <a:ext cx="56905" cy="45719"/>
          </a:xfrm>
          <a:custGeom>
            <a:avLst/>
            <a:gdLst>
              <a:gd name="connsiteX0" fmla="*/ 0 w 111760"/>
              <a:gd name="connsiteY0" fmla="*/ 15240 h 15240"/>
              <a:gd name="connsiteX1" fmla="*/ 111760 w 111760"/>
              <a:gd name="connsiteY1" fmla="*/ 0 h 15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1760" h="15240">
                <a:moveTo>
                  <a:pt x="0" y="15240"/>
                </a:moveTo>
                <a:lnTo>
                  <a:pt x="111760" y="0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561" name="Oval 196">
            <a:extLst>
              <a:ext uri="{FF2B5EF4-FFF2-40B4-BE49-F238E27FC236}">
                <a16:creationId xmlns:a16="http://schemas.microsoft.com/office/drawing/2014/main" xmlns="" id="{3F9F3A92-E9E1-9F64-93DB-E27AAD4CC691}"/>
              </a:ext>
            </a:extLst>
          </p:cNvPr>
          <p:cNvSpPr/>
          <p:nvPr/>
        </p:nvSpPr>
        <p:spPr>
          <a:xfrm>
            <a:off x="6818656" y="2038637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62" name="Oval 196">
            <a:extLst>
              <a:ext uri="{FF2B5EF4-FFF2-40B4-BE49-F238E27FC236}">
                <a16:creationId xmlns:a16="http://schemas.microsoft.com/office/drawing/2014/main" xmlns="" id="{B31B5F6E-B96B-E930-D329-B37AEF492194}"/>
              </a:ext>
            </a:extLst>
          </p:cNvPr>
          <p:cNvSpPr/>
          <p:nvPr/>
        </p:nvSpPr>
        <p:spPr>
          <a:xfrm>
            <a:off x="6701124" y="1977800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63" name="Полилиния: фигура 1562">
            <a:extLst>
              <a:ext uri="{FF2B5EF4-FFF2-40B4-BE49-F238E27FC236}">
                <a16:creationId xmlns:a16="http://schemas.microsoft.com/office/drawing/2014/main" xmlns="" id="{5F750969-A888-5D32-0760-FCAFCB15B81B}"/>
              </a:ext>
            </a:extLst>
          </p:cNvPr>
          <p:cNvSpPr/>
          <p:nvPr/>
        </p:nvSpPr>
        <p:spPr>
          <a:xfrm rot="632162">
            <a:off x="9111776" y="5399364"/>
            <a:ext cx="111760" cy="15240"/>
          </a:xfrm>
          <a:custGeom>
            <a:avLst/>
            <a:gdLst>
              <a:gd name="connsiteX0" fmla="*/ 0 w 111760"/>
              <a:gd name="connsiteY0" fmla="*/ 15240 h 15240"/>
              <a:gd name="connsiteX1" fmla="*/ 111760 w 111760"/>
              <a:gd name="connsiteY1" fmla="*/ 0 h 15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1760" h="15240">
                <a:moveTo>
                  <a:pt x="0" y="15240"/>
                </a:moveTo>
                <a:lnTo>
                  <a:pt x="111760" y="0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564" name="Oval 512">
            <a:extLst>
              <a:ext uri="{FF2B5EF4-FFF2-40B4-BE49-F238E27FC236}">
                <a16:creationId xmlns:a16="http://schemas.microsoft.com/office/drawing/2014/main" xmlns="" id="{7A8B024B-1F56-40D9-E87F-BE3A2ADE6483}"/>
              </a:ext>
            </a:extLst>
          </p:cNvPr>
          <p:cNvSpPr/>
          <p:nvPr/>
        </p:nvSpPr>
        <p:spPr>
          <a:xfrm>
            <a:off x="9068429" y="5354475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66" name="Полилиния: фигура 1565">
            <a:extLst>
              <a:ext uri="{FF2B5EF4-FFF2-40B4-BE49-F238E27FC236}">
                <a16:creationId xmlns:a16="http://schemas.microsoft.com/office/drawing/2014/main" xmlns="" id="{4E8B362E-A2AF-AAA2-79C1-B397A7A99D5E}"/>
              </a:ext>
            </a:extLst>
          </p:cNvPr>
          <p:cNvSpPr/>
          <p:nvPr/>
        </p:nvSpPr>
        <p:spPr>
          <a:xfrm rot="2700238">
            <a:off x="5596484" y="3771064"/>
            <a:ext cx="111760" cy="15240"/>
          </a:xfrm>
          <a:custGeom>
            <a:avLst/>
            <a:gdLst>
              <a:gd name="connsiteX0" fmla="*/ 0 w 111760"/>
              <a:gd name="connsiteY0" fmla="*/ 15240 h 15240"/>
              <a:gd name="connsiteX1" fmla="*/ 111760 w 111760"/>
              <a:gd name="connsiteY1" fmla="*/ 0 h 15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1760" h="15240">
                <a:moveTo>
                  <a:pt x="0" y="15240"/>
                </a:moveTo>
                <a:lnTo>
                  <a:pt x="111760" y="0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567" name="Oval 373">
            <a:extLst>
              <a:ext uri="{FF2B5EF4-FFF2-40B4-BE49-F238E27FC236}">
                <a16:creationId xmlns:a16="http://schemas.microsoft.com/office/drawing/2014/main" xmlns="" id="{990E09F0-6E71-0A68-D895-76CAAD0AFC4F}"/>
              </a:ext>
            </a:extLst>
          </p:cNvPr>
          <p:cNvSpPr/>
          <p:nvPr/>
        </p:nvSpPr>
        <p:spPr>
          <a:xfrm>
            <a:off x="5562273" y="3686664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68" name="Oval 373">
            <a:extLst>
              <a:ext uri="{FF2B5EF4-FFF2-40B4-BE49-F238E27FC236}">
                <a16:creationId xmlns:a16="http://schemas.microsoft.com/office/drawing/2014/main" xmlns="" id="{9EC46602-C097-0A75-78E6-E923838FF471}"/>
              </a:ext>
            </a:extLst>
          </p:cNvPr>
          <p:cNvSpPr/>
          <p:nvPr/>
        </p:nvSpPr>
        <p:spPr>
          <a:xfrm>
            <a:off x="5658344" y="3768827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69" name="Полилиния: фигура 1568">
            <a:extLst>
              <a:ext uri="{FF2B5EF4-FFF2-40B4-BE49-F238E27FC236}">
                <a16:creationId xmlns:a16="http://schemas.microsoft.com/office/drawing/2014/main" xmlns="" id="{0C8B2C73-B4BE-F163-E8A8-761415091FE4}"/>
              </a:ext>
            </a:extLst>
          </p:cNvPr>
          <p:cNvSpPr/>
          <p:nvPr/>
        </p:nvSpPr>
        <p:spPr>
          <a:xfrm rot="7844728">
            <a:off x="4680695" y="3346010"/>
            <a:ext cx="111760" cy="15240"/>
          </a:xfrm>
          <a:custGeom>
            <a:avLst/>
            <a:gdLst>
              <a:gd name="connsiteX0" fmla="*/ 0 w 111760"/>
              <a:gd name="connsiteY0" fmla="*/ 15240 h 15240"/>
              <a:gd name="connsiteX1" fmla="*/ 111760 w 111760"/>
              <a:gd name="connsiteY1" fmla="*/ 0 h 15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1760" h="15240">
                <a:moveTo>
                  <a:pt x="0" y="15240"/>
                </a:moveTo>
                <a:lnTo>
                  <a:pt x="111760" y="0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570" name="Oval 396">
            <a:extLst>
              <a:ext uri="{FF2B5EF4-FFF2-40B4-BE49-F238E27FC236}">
                <a16:creationId xmlns:a16="http://schemas.microsoft.com/office/drawing/2014/main" xmlns="" id="{8FAC1956-3893-44C0-1EEE-932B6F5272AB}"/>
              </a:ext>
            </a:extLst>
          </p:cNvPr>
          <p:cNvSpPr/>
          <p:nvPr/>
        </p:nvSpPr>
        <p:spPr>
          <a:xfrm>
            <a:off x="4666467" y="3380513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1" name="Oval 396">
            <a:extLst>
              <a:ext uri="{FF2B5EF4-FFF2-40B4-BE49-F238E27FC236}">
                <a16:creationId xmlns:a16="http://schemas.microsoft.com/office/drawing/2014/main" xmlns="" id="{C76CB817-5C01-F292-1B37-1A3705C186F5}"/>
              </a:ext>
            </a:extLst>
          </p:cNvPr>
          <p:cNvSpPr/>
          <p:nvPr/>
        </p:nvSpPr>
        <p:spPr>
          <a:xfrm>
            <a:off x="4737129" y="3268687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4" name="Полилиния: фигура 1573">
            <a:extLst>
              <a:ext uri="{FF2B5EF4-FFF2-40B4-BE49-F238E27FC236}">
                <a16:creationId xmlns:a16="http://schemas.microsoft.com/office/drawing/2014/main" xmlns="" id="{7352E7BD-ACB8-29F8-03D5-F9492A6ACA3E}"/>
              </a:ext>
            </a:extLst>
          </p:cNvPr>
          <p:cNvSpPr/>
          <p:nvPr/>
        </p:nvSpPr>
        <p:spPr>
          <a:xfrm rot="3008414">
            <a:off x="5107415" y="3355790"/>
            <a:ext cx="111760" cy="15240"/>
          </a:xfrm>
          <a:custGeom>
            <a:avLst/>
            <a:gdLst>
              <a:gd name="connsiteX0" fmla="*/ 0 w 111760"/>
              <a:gd name="connsiteY0" fmla="*/ 15240 h 15240"/>
              <a:gd name="connsiteX1" fmla="*/ 111760 w 111760"/>
              <a:gd name="connsiteY1" fmla="*/ 0 h 15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1760" h="15240">
                <a:moveTo>
                  <a:pt x="0" y="15240"/>
                </a:moveTo>
                <a:lnTo>
                  <a:pt x="111760" y="0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575" name="Oval 272">
            <a:extLst>
              <a:ext uri="{FF2B5EF4-FFF2-40B4-BE49-F238E27FC236}">
                <a16:creationId xmlns:a16="http://schemas.microsoft.com/office/drawing/2014/main" xmlns="" id="{47A6FA94-BA6C-1DBE-E934-B0BC98BEA108}"/>
              </a:ext>
            </a:extLst>
          </p:cNvPr>
          <p:cNvSpPr/>
          <p:nvPr/>
        </p:nvSpPr>
        <p:spPr>
          <a:xfrm>
            <a:off x="5176591" y="3367400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6" name="Oval 272">
            <a:extLst>
              <a:ext uri="{FF2B5EF4-FFF2-40B4-BE49-F238E27FC236}">
                <a16:creationId xmlns:a16="http://schemas.microsoft.com/office/drawing/2014/main" xmlns="" id="{8D082DAF-9832-66DB-9D6B-3F15864C7F1D}"/>
              </a:ext>
            </a:extLst>
          </p:cNvPr>
          <p:cNvSpPr/>
          <p:nvPr/>
        </p:nvSpPr>
        <p:spPr>
          <a:xfrm>
            <a:off x="5092622" y="3276927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9" name="Полилиния: фигура 1578">
            <a:extLst>
              <a:ext uri="{FF2B5EF4-FFF2-40B4-BE49-F238E27FC236}">
                <a16:creationId xmlns:a16="http://schemas.microsoft.com/office/drawing/2014/main" xmlns="" id="{3601EC69-E6F6-1624-F201-D7DFF04187DA}"/>
              </a:ext>
            </a:extLst>
          </p:cNvPr>
          <p:cNvSpPr/>
          <p:nvPr/>
        </p:nvSpPr>
        <p:spPr>
          <a:xfrm rot="3708751">
            <a:off x="6478481" y="4542690"/>
            <a:ext cx="81338" cy="45719"/>
          </a:xfrm>
          <a:custGeom>
            <a:avLst/>
            <a:gdLst>
              <a:gd name="connsiteX0" fmla="*/ 0 w 111760"/>
              <a:gd name="connsiteY0" fmla="*/ 15240 h 15240"/>
              <a:gd name="connsiteX1" fmla="*/ 111760 w 111760"/>
              <a:gd name="connsiteY1" fmla="*/ 0 h 15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1760" h="15240">
                <a:moveTo>
                  <a:pt x="0" y="15240"/>
                </a:moveTo>
                <a:lnTo>
                  <a:pt x="111760" y="0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580" name="Oval 273">
            <a:extLst>
              <a:ext uri="{FF2B5EF4-FFF2-40B4-BE49-F238E27FC236}">
                <a16:creationId xmlns:a16="http://schemas.microsoft.com/office/drawing/2014/main" xmlns="" id="{6948514A-D7EC-CB0C-231D-3AFA3FB5DEE2}"/>
              </a:ext>
            </a:extLst>
          </p:cNvPr>
          <p:cNvSpPr/>
          <p:nvPr/>
        </p:nvSpPr>
        <p:spPr>
          <a:xfrm>
            <a:off x="6435224" y="4512677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81" name="Oval 273">
            <a:extLst>
              <a:ext uri="{FF2B5EF4-FFF2-40B4-BE49-F238E27FC236}">
                <a16:creationId xmlns:a16="http://schemas.microsoft.com/office/drawing/2014/main" xmlns="" id="{B8718C61-E60B-DA43-44B4-DCF708F4B172}"/>
              </a:ext>
            </a:extLst>
          </p:cNvPr>
          <p:cNvSpPr/>
          <p:nvPr/>
        </p:nvSpPr>
        <p:spPr>
          <a:xfrm>
            <a:off x="6530647" y="4550310"/>
            <a:ext cx="55723" cy="7526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b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feld 834">
            <a:extLst>
              <a:ext uri="{FF2B5EF4-FFF2-40B4-BE49-F238E27FC236}">
                <a16:creationId xmlns:a16="http://schemas.microsoft.com/office/drawing/2014/main" xmlns="" id="{1A58EC2F-5EC3-42F8-EFAE-D16FA0E2DC2E}"/>
              </a:ext>
            </a:extLst>
          </p:cNvPr>
          <p:cNvSpPr txBox="1"/>
          <p:nvPr/>
        </p:nvSpPr>
        <p:spPr>
          <a:xfrm>
            <a:off x="5386052" y="3450039"/>
            <a:ext cx="63051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 err="1" smtClean="0">
                <a:latin typeface="Arial" pitchFamily="34" charset="0"/>
                <a:cs typeface="Arial" pitchFamily="34" charset="0"/>
              </a:rPr>
              <a:t>Шалқар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feld 834">
            <a:extLst>
              <a:ext uri="{FF2B5EF4-FFF2-40B4-BE49-F238E27FC236}">
                <a16:creationId xmlns:a16="http://schemas.microsoft.com/office/drawing/2014/main" xmlns="" id="{1B1553AA-A490-06EA-E48F-3CD13DB69D25}"/>
              </a:ext>
            </a:extLst>
          </p:cNvPr>
          <p:cNvSpPr txBox="1"/>
          <p:nvPr/>
        </p:nvSpPr>
        <p:spPr>
          <a:xfrm>
            <a:off x="3568369" y="5273858"/>
            <a:ext cx="8929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 err="1" smtClean="0">
                <a:latin typeface="Arial" pitchFamily="34" charset="0"/>
                <a:cs typeface="Arial" pitchFamily="34" charset="0"/>
              </a:rPr>
              <a:t>Маңғыстау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val 198">
            <a:extLst>
              <a:ext uri="{FF2B5EF4-FFF2-40B4-BE49-F238E27FC236}">
                <a16:creationId xmlns:a16="http://schemas.microsoft.com/office/drawing/2014/main" xmlns="" id="{662A69F9-237E-2F82-F78C-7F3962772218}"/>
              </a:ext>
            </a:extLst>
          </p:cNvPr>
          <p:cNvSpPr/>
          <p:nvPr/>
        </p:nvSpPr>
        <p:spPr>
          <a:xfrm>
            <a:off x="5421875" y="3645817"/>
            <a:ext cx="113193" cy="107867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9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val 198">
            <a:extLst>
              <a:ext uri="{FF2B5EF4-FFF2-40B4-BE49-F238E27FC236}">
                <a16:creationId xmlns:a16="http://schemas.microsoft.com/office/drawing/2014/main" xmlns="" id="{EE4387CC-B716-F0FD-52DA-738207367023}"/>
              </a:ext>
            </a:extLst>
          </p:cNvPr>
          <p:cNvSpPr/>
          <p:nvPr/>
        </p:nvSpPr>
        <p:spPr>
          <a:xfrm>
            <a:off x="3564138" y="5291113"/>
            <a:ext cx="113193" cy="107867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99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0" name="Textfeld 834">
            <a:extLst>
              <a:ext uri="{FF2B5EF4-FFF2-40B4-BE49-F238E27FC236}">
                <a16:creationId xmlns:a16="http://schemas.microsoft.com/office/drawing/2014/main" xmlns="" id="{94BFE079-9216-4E17-8FBE-F83D5F53A667}"/>
              </a:ext>
            </a:extLst>
          </p:cNvPr>
          <p:cNvSpPr txBox="1"/>
          <p:nvPr/>
        </p:nvSpPr>
        <p:spPr>
          <a:xfrm>
            <a:off x="3286744" y="3786833"/>
            <a:ext cx="892994" cy="231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>
                <a:latin typeface="Arial" pitchFamily="34" charset="0"/>
                <a:cs typeface="Arial" pitchFamily="34" charset="0"/>
              </a:rPr>
              <a:t>Атырау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6369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226</Words>
  <Application>Microsoft Office PowerPoint</Application>
  <PresentationFormat>Произвольный</PresentationFormat>
  <Paragraphs>149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Адильхан Т Осипов</dc:creator>
  <cp:lastModifiedBy>Руслан С Калиев</cp:lastModifiedBy>
  <cp:revision>14</cp:revision>
  <dcterms:created xsi:type="dcterms:W3CDTF">2025-09-15T04:00:04Z</dcterms:created>
  <dcterms:modified xsi:type="dcterms:W3CDTF">2026-05-19T10:08:54Z</dcterms:modified>
</cp:coreProperties>
</file>