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9" d="100"/>
          <a:sy n="119" d="100"/>
        </p:scale>
        <p:origin x="-1460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Прямоугольник 103"/>
          <p:cNvSpPr/>
          <p:nvPr/>
        </p:nvSpPr>
        <p:spPr>
          <a:xfrm>
            <a:off x="0" y="44624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АҚТӨБЕ ТЕМІРЖОЛ ВОКЗАЛЫНДА КОММЕРЦИЯЛЫҚ ҚЫЗМЕТ ҮШІН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ЖАЛҒА БЕРІЛЕТІН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КОММЕРЦИЯЛЫҚ АЛАҢДАРДЫҢ ОРНАЛАСУ СХЕМАСЫ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1-қабат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75" name="Rectangle 7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7631137" cy="373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9632" y="450912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1200" dirty="0">
                <a:latin typeface="Times New Roman" pitchFamily="18" charset="0"/>
                <a:cs typeface="Times New Roman" pitchFamily="18" charset="0"/>
              </a:rPr>
              <a:t>1. Жарнама баннері – 3 ш.м.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200" dirty="0">
                <a:latin typeface="Times New Roman" pitchFamily="18" charset="0"/>
                <a:cs typeface="Times New Roman" pitchFamily="18" charset="0"/>
              </a:rPr>
              <a:t>2. Лэд экран – 3 ш.м.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666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4624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АҚТӨБЕ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ТЕМІРЖОЛ ВОКЗАЛЫНДА КОММЕРЦИЯЛЫҚ ҚЫЗМЕТ ҮШІН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ЖАЛҒА БЕРІЛЕТІН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КОММЕРЦИЯЛЫҚ АЛАҢДАРДЫҢ ОРНАЛАСУ СХЕМАСЫ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-қабат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81534"/>
            <a:ext cx="7884247" cy="3258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09437" y="436510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kk-KZ" sz="12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1200" dirty="0">
                <a:latin typeface="Times New Roman" pitchFamily="18" charset="0"/>
                <a:cs typeface="Times New Roman" pitchFamily="18" charset="0"/>
              </a:rPr>
              <a:t>Коммерциялық алаң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– 56,85 </a:t>
            </a:r>
            <a:r>
              <a:rPr lang="kk-KZ" sz="1200" dirty="0">
                <a:latin typeface="Times New Roman" pitchFamily="18" charset="0"/>
                <a:cs typeface="Times New Roman" pitchFamily="18" charset="0"/>
              </a:rPr>
              <a:t>ш.м.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200" dirty="0">
                <a:latin typeface="Times New Roman" pitchFamily="18" charset="0"/>
                <a:cs typeface="Times New Roman" pitchFamily="18" charset="0"/>
              </a:rPr>
              <a:t>4. Коммерциялық алаң  - 40,90 ш.м.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200" dirty="0">
                <a:latin typeface="Times New Roman" pitchFamily="18" charset="0"/>
                <a:cs typeface="Times New Roman" pitchFamily="18" charset="0"/>
              </a:rPr>
              <a:t>5. Вендинг аппаратына арналған коммерциялық алаң – 4 бірлік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200" dirty="0">
                <a:latin typeface="Times New Roman" pitchFamily="18" charset="0"/>
                <a:cs typeface="Times New Roman" pitchFamily="18" charset="0"/>
              </a:rPr>
              <a:t>6. Жарнама баннері – 30,06 ш.м.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200" dirty="0">
                <a:latin typeface="Times New Roman" pitchFamily="18" charset="0"/>
                <a:cs typeface="Times New Roman" pitchFamily="18" charset="0"/>
              </a:rPr>
              <a:t>7. Коммерциялық алаң – 13,75 ш.м.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2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900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188640"/>
            <a:ext cx="91468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АҚТӨБЕ ТЕМІРЖОЛ ВОКЗАЛЫНДА КОММЕРЦИЯЛЫҚ ҚЫЗМЕТ </a:t>
            </a:r>
            <a:r>
              <a:rPr lang="kk-KZ" sz="1400" b="1">
                <a:latin typeface="Times New Roman" pitchFamily="18" charset="0"/>
                <a:cs typeface="Times New Roman" pitchFamily="18" charset="0"/>
              </a:rPr>
              <a:t>ҮШІН </a:t>
            </a:r>
            <a:r>
              <a:rPr lang="kk-KZ" sz="1400" b="1">
                <a:latin typeface="Times New Roman" pitchFamily="18" charset="0"/>
                <a:cs typeface="Times New Roman" pitchFamily="18" charset="0"/>
              </a:rPr>
              <a:t>ЖАЛҒА БЕРІЛЕТІН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КОММЕРЦИЯЛЫҚ АЛАҢДАРДЫҢ ОРНАЛАСУ СХЕМАСЫ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перрон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7544271" cy="2346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3469459"/>
            <a:ext cx="25975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200" dirty="0">
                <a:latin typeface="Times New Roman" pitchFamily="18" charset="0"/>
                <a:cs typeface="Times New Roman" pitchFamily="18" charset="0"/>
              </a:rPr>
              <a:t>8. Коммерциялық алаң  – 36,61 ш.м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3863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105</Words>
  <Application>Microsoft Office PowerPoint</Application>
  <PresentationFormat>Экран (4:3)</PresentationFormat>
  <Paragraphs>16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Айбек Мухаметкали</dc:creator>
  <cp:lastModifiedBy>Айбек Мухаметкали</cp:lastModifiedBy>
  <cp:revision>10</cp:revision>
  <dcterms:created xsi:type="dcterms:W3CDTF">2023-09-15T03:33:57Z</dcterms:created>
  <dcterms:modified xsi:type="dcterms:W3CDTF">2024-04-15T10:03:30Z</dcterms:modified>
</cp:coreProperties>
</file>