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1" r:id="rId6"/>
    <p:sldId id="265" r:id="rId7"/>
    <p:sldId id="262" r:id="rId8"/>
    <p:sldId id="263" r:id="rId9"/>
    <p:sldId id="266" r:id="rId10"/>
    <p:sldId id="267" r:id="rId11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48" autoAdjust="0"/>
    <p:restoredTop sz="94660"/>
  </p:normalViewPr>
  <p:slideViewPr>
    <p:cSldViewPr>
      <p:cViewPr varScale="1">
        <p:scale>
          <a:sx n="115" d="100"/>
          <a:sy n="115" d="100"/>
        </p:scale>
        <p:origin x="1176" y="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879141408060816E-3"/>
          <c:y val="0.20404103962846337"/>
          <c:w val="0.99401208585919387"/>
          <c:h val="0.595982128753014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13405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30-4146-B462-2DFD8D2B02D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АУП и ПП рук. и ПП ИТР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2B30-4146-B462-2DFD8D2B02D2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5160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30-4146-B462-2DFD8D2B02D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Массовые должности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8245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B30-4146-B462-2DFD8D2B02D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24674976"/>
        <c:axId val="724675696"/>
      </c:barChart>
      <c:catAx>
        <c:axId val="7246749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24675696"/>
        <c:crosses val="autoZero"/>
        <c:auto val="1"/>
        <c:lblAlgn val="ctr"/>
        <c:lblOffset val="100"/>
        <c:noMultiLvlLbl val="0"/>
      </c:catAx>
      <c:valAx>
        <c:axId val="7246756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2467497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2498445041774726"/>
          <c:w val="0.88676124806947576"/>
          <c:h val="0.175015577184977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6860093143643538E-2"/>
          <c:w val="0.98327855782433449"/>
          <c:h val="0.763163147197943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АУП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40-4A68-83C9-5E9DE4C6349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ПП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C40-4A68-83C9-5E9DE4C63494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C40-4A68-83C9-5E9DE4C6349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24674976"/>
        <c:axId val="724675696"/>
      </c:barChart>
      <c:catAx>
        <c:axId val="7246749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24675696"/>
        <c:crosses val="autoZero"/>
        <c:auto val="1"/>
        <c:lblAlgn val="ctr"/>
        <c:lblOffset val="100"/>
        <c:noMultiLvlLbl val="0"/>
      </c:catAx>
      <c:valAx>
        <c:axId val="7246756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2467497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3793044400730057"/>
          <c:y val="0.85873952815105348"/>
          <c:w val="0.49944046061508618"/>
          <c:h val="0.1252469280054605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897450783030467E-2"/>
          <c:y val="3.6860093143643538E-2"/>
          <c:w val="0.87590763945015293"/>
          <c:h val="0.763163147197943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Внутренние кандидаты 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1B6-43CE-87F2-6E9770903F81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8052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1B6-43CE-87F2-6E9770903F8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Внешний кандидаты 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41B6-43CE-87F2-6E9770903F81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5353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1B6-43CE-87F2-6E9770903F8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24674976"/>
        <c:axId val="724675696"/>
      </c:barChart>
      <c:catAx>
        <c:axId val="7246749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24675696"/>
        <c:crosses val="autoZero"/>
        <c:auto val="1"/>
        <c:lblAlgn val="ctr"/>
        <c:lblOffset val="100"/>
        <c:noMultiLvlLbl val="0"/>
      </c:catAx>
      <c:valAx>
        <c:axId val="7246756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2467497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"/>
          <c:y val="0.81969193118938122"/>
          <c:w val="1"/>
          <c:h val="0.135626680953656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F0863F-B092-431E-9217-54E700938105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24CABF-49A4-40F2-8E60-8EAB87069A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834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147AB-FAB1-4F75-953E-228E12561B2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065637" y="4831969"/>
            <a:ext cx="1126490" cy="2026285"/>
          </a:xfrm>
          <a:custGeom>
            <a:avLst/>
            <a:gdLst/>
            <a:ahLst/>
            <a:cxnLst/>
            <a:rect l="l" t="t" r="r" b="b"/>
            <a:pathLst>
              <a:path w="1126490" h="2026284">
                <a:moveTo>
                  <a:pt x="1126363" y="0"/>
                </a:moveTo>
                <a:lnTo>
                  <a:pt x="0" y="2026031"/>
                </a:lnTo>
                <a:lnTo>
                  <a:pt x="1126363" y="2026031"/>
                </a:lnTo>
                <a:lnTo>
                  <a:pt x="1126363" y="0"/>
                </a:lnTo>
                <a:close/>
              </a:path>
            </a:pathLst>
          </a:custGeom>
          <a:solidFill>
            <a:srgbClr val="D0CEC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978" y="0"/>
            <a:ext cx="4724400" cy="6842405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6751955" y="2600579"/>
            <a:ext cx="3333750" cy="3966210"/>
          </a:xfrm>
          <a:custGeom>
            <a:avLst/>
            <a:gdLst/>
            <a:ahLst/>
            <a:cxnLst/>
            <a:rect l="l" t="t" r="r" b="b"/>
            <a:pathLst>
              <a:path w="3333750" h="3966209">
                <a:moveTo>
                  <a:pt x="556514" y="0"/>
                </a:moveTo>
                <a:lnTo>
                  <a:pt x="0" y="438150"/>
                </a:lnTo>
                <a:lnTo>
                  <a:pt x="2776981" y="3966159"/>
                </a:lnTo>
                <a:lnTo>
                  <a:pt x="3333623" y="3528047"/>
                </a:lnTo>
                <a:lnTo>
                  <a:pt x="556514" y="0"/>
                </a:lnTo>
                <a:close/>
              </a:path>
            </a:pathLst>
          </a:custGeom>
          <a:solidFill>
            <a:srgbClr val="D0CE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6644767" y="0"/>
            <a:ext cx="3507104" cy="6842759"/>
          </a:xfrm>
          <a:custGeom>
            <a:avLst/>
            <a:gdLst/>
            <a:ahLst/>
            <a:cxnLst/>
            <a:rect l="l" t="t" r="r" b="b"/>
            <a:pathLst>
              <a:path w="3507104" h="6842759">
                <a:moveTo>
                  <a:pt x="1520647" y="0"/>
                </a:moveTo>
                <a:lnTo>
                  <a:pt x="1074496" y="0"/>
                </a:lnTo>
                <a:lnTo>
                  <a:pt x="151511" y="1721866"/>
                </a:lnTo>
                <a:lnTo>
                  <a:pt x="398272" y="2093849"/>
                </a:lnTo>
                <a:lnTo>
                  <a:pt x="1520647" y="0"/>
                </a:lnTo>
                <a:close/>
              </a:path>
              <a:path w="3507104" h="6842759">
                <a:moveTo>
                  <a:pt x="3506851" y="6174206"/>
                </a:moveTo>
                <a:lnTo>
                  <a:pt x="3288119" y="5934659"/>
                </a:lnTo>
                <a:lnTo>
                  <a:pt x="852068" y="2839923"/>
                </a:lnTo>
                <a:lnTo>
                  <a:pt x="2394470" y="0"/>
                </a:lnTo>
                <a:lnTo>
                  <a:pt x="1588401" y="0"/>
                </a:lnTo>
                <a:lnTo>
                  <a:pt x="15506" y="2896120"/>
                </a:lnTo>
                <a:lnTo>
                  <a:pt x="2781" y="2906141"/>
                </a:lnTo>
                <a:lnTo>
                  <a:pt x="7086" y="2911627"/>
                </a:lnTo>
                <a:lnTo>
                  <a:pt x="0" y="2924683"/>
                </a:lnTo>
                <a:lnTo>
                  <a:pt x="30353" y="2941180"/>
                </a:lnTo>
                <a:lnTo>
                  <a:pt x="2372614" y="5916866"/>
                </a:lnTo>
                <a:lnTo>
                  <a:pt x="1830578" y="6842417"/>
                </a:lnTo>
                <a:lnTo>
                  <a:pt x="2286254" y="6842404"/>
                </a:lnTo>
                <a:lnTo>
                  <a:pt x="2633903" y="6248819"/>
                </a:lnTo>
                <a:lnTo>
                  <a:pt x="2687205" y="6316523"/>
                </a:lnTo>
                <a:lnTo>
                  <a:pt x="2379218" y="6842417"/>
                </a:lnTo>
                <a:lnTo>
                  <a:pt x="3115564" y="6842417"/>
                </a:lnTo>
                <a:lnTo>
                  <a:pt x="3506851" y="6174206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F63F8B-330A-9FF4-3EA6-9622FAD988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5150858-3907-7BDC-C8A7-8E5E0EE340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D4B668-4634-2805-14A5-8D2210452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E7B7D-E8C4-4166-979F-5BB2C467DAF3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579332-8761-C780-6C58-BAB25BA13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B9D374-519F-BBBF-3015-0CBDA2645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77FDF-B450-4817-B797-5644D1E3DE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82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2141"/>
            <a:ext cx="12192000" cy="412115"/>
          </a:xfrm>
          <a:custGeom>
            <a:avLst/>
            <a:gdLst/>
            <a:ahLst/>
            <a:cxnLst/>
            <a:rect l="l" t="t" r="r" b="b"/>
            <a:pathLst>
              <a:path w="12192000" h="412115">
                <a:moveTo>
                  <a:pt x="12192000" y="0"/>
                </a:moveTo>
                <a:lnTo>
                  <a:pt x="0" y="0"/>
                </a:lnTo>
                <a:lnTo>
                  <a:pt x="0" y="411657"/>
                </a:lnTo>
                <a:lnTo>
                  <a:pt x="12192000" y="411657"/>
                </a:lnTo>
                <a:lnTo>
                  <a:pt x="12192000" y="0"/>
                </a:lnTo>
                <a:close/>
              </a:path>
            </a:pathLst>
          </a:custGeom>
          <a:solidFill>
            <a:srgbClr val="DAE2F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833225" y="19100"/>
            <a:ext cx="256882" cy="35974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794" y="34797"/>
            <a:ext cx="2425065" cy="299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gov.kz/cms/ru/articles/child/adoption_of_a_child_in" TargetMode="External"/><Relationship Id="rId2" Type="http://schemas.openxmlformats.org/officeDocument/2006/relationships/hyperlink" Target="http://adilet.zan.kz/rus/docs/K150000041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gov.kz/cms/ru/articles/child/2Fchildbirth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image" Target="../media/image14.png"/><Relationship Id="rId21" Type="http://schemas.openxmlformats.org/officeDocument/2006/relationships/image" Target="../media/image3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image" Target="../media/image1.png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805383" y="2139187"/>
            <a:ext cx="5163820" cy="1854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95"/>
              </a:spcBef>
            </a:pPr>
            <a:r>
              <a:rPr lang="ru-RU" sz="4000" noProof="0" dirty="0">
                <a:solidFill>
                  <a:srgbClr val="1F3863"/>
                </a:solidFill>
              </a:rPr>
              <a:t>Отчет</a:t>
            </a:r>
            <a:r>
              <a:rPr lang="ru-RU" sz="4000" spc="-15" noProof="0" dirty="0">
                <a:solidFill>
                  <a:srgbClr val="1F3863"/>
                </a:solidFill>
              </a:rPr>
              <a:t> </a:t>
            </a:r>
            <a:r>
              <a:rPr lang="ru-RU" sz="4000" noProof="0" dirty="0">
                <a:solidFill>
                  <a:srgbClr val="1F3863"/>
                </a:solidFill>
              </a:rPr>
              <a:t>по</a:t>
            </a:r>
            <a:r>
              <a:rPr lang="ru-RU" sz="4000" spc="-25" noProof="0" dirty="0">
                <a:solidFill>
                  <a:srgbClr val="1F3863"/>
                </a:solidFill>
              </a:rPr>
              <a:t> </a:t>
            </a:r>
            <a:r>
              <a:rPr lang="ru-RU" sz="4000" spc="-10" noProof="0" dirty="0">
                <a:solidFill>
                  <a:srgbClr val="1F3863"/>
                </a:solidFill>
              </a:rPr>
              <a:t>Кадровой </a:t>
            </a:r>
            <a:r>
              <a:rPr lang="ru-RU" sz="4000" spc="-145" noProof="0" dirty="0">
                <a:solidFill>
                  <a:srgbClr val="1F3863"/>
                </a:solidFill>
              </a:rPr>
              <a:t>политике</a:t>
            </a:r>
            <a:r>
              <a:rPr lang="ru-RU" sz="4000" spc="-150" noProof="0" dirty="0">
                <a:solidFill>
                  <a:srgbClr val="1F3863"/>
                </a:solidFill>
              </a:rPr>
              <a:t> </a:t>
            </a:r>
            <a:r>
              <a:rPr lang="ru-RU" sz="4000" noProof="0" dirty="0">
                <a:solidFill>
                  <a:srgbClr val="1F3863"/>
                </a:solidFill>
              </a:rPr>
              <a:t>по</a:t>
            </a:r>
            <a:r>
              <a:rPr lang="ru-RU" sz="4000" spc="-160" noProof="0" dirty="0">
                <a:solidFill>
                  <a:srgbClr val="1F3863"/>
                </a:solidFill>
              </a:rPr>
              <a:t> </a:t>
            </a:r>
            <a:r>
              <a:rPr lang="ru-RU" sz="4000" spc="-10" noProof="0" dirty="0">
                <a:solidFill>
                  <a:srgbClr val="1F3863"/>
                </a:solidFill>
              </a:rPr>
              <a:t>итогам </a:t>
            </a:r>
            <a:r>
              <a:rPr lang="ru-RU" sz="4000" spc="-340" noProof="0" dirty="0">
                <a:solidFill>
                  <a:srgbClr val="1F3863"/>
                </a:solidFill>
              </a:rPr>
              <a:t>2025</a:t>
            </a:r>
            <a:r>
              <a:rPr lang="ru-RU" sz="4000" spc="-30" noProof="0" dirty="0">
                <a:solidFill>
                  <a:srgbClr val="1F3863"/>
                </a:solidFill>
              </a:rPr>
              <a:t> </a:t>
            </a:r>
            <a:r>
              <a:rPr lang="ru-RU" sz="4000" spc="-20" noProof="0" dirty="0">
                <a:solidFill>
                  <a:srgbClr val="1F3863"/>
                </a:solidFill>
              </a:rPr>
              <a:t>года</a:t>
            </a:r>
            <a:endParaRPr lang="ru-RU" sz="4000" noProof="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627" y="25971"/>
            <a:ext cx="284086" cy="39782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58368" y="612648"/>
            <a:ext cx="10881360" cy="13716"/>
          </a:xfrm>
          <a:prstGeom prst="rect">
            <a:avLst/>
          </a:prstGeom>
          <a:solidFill>
            <a:srgbClr val="BECD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804672" y="713232"/>
            <a:ext cx="10625328" cy="3456432"/>
          </a:xfrm>
          <a:prstGeom prst="rect">
            <a:avLst/>
          </a:prstGeom>
          <a:solidFill>
            <a:srgbClr val="FFFFFF"/>
          </a:solidFill>
          <a:ln w="12700">
            <a:solidFill>
              <a:srgbClr val="D7D7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987552" y="786384"/>
            <a:ext cx="3547872" cy="329184"/>
          </a:xfrm>
          <a:prstGeom prst="rect">
            <a:avLst/>
          </a:prstGeom>
          <a:solidFill>
            <a:srgbClr val="305897"/>
          </a:solidFill>
          <a:ln>
            <a:solidFill>
              <a:srgbClr val="30589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78992" y="795528"/>
            <a:ext cx="3364992" cy="283464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500" b="1">
                <a:solidFill>
                  <a:srgbClr val="FFFFFF"/>
                </a:solidFill>
                <a:latin typeface="Arial"/>
              </a:rPr>
              <a:t>ПОИСК И ПОДБОР ПЕРСОНАЛА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18104" y="1234440"/>
            <a:ext cx="2834640" cy="2560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300" b="1" dirty="0" err="1">
                <a:solidFill>
                  <a:srgbClr val="232323"/>
                </a:solidFill>
                <a:latin typeface="Arial"/>
              </a:rPr>
              <a:t>Количество</a:t>
            </a:r>
            <a:r>
              <a:rPr sz="1300" b="1" dirty="0">
                <a:solidFill>
                  <a:srgbClr val="232323"/>
                </a:solidFill>
                <a:latin typeface="Arial"/>
              </a:rPr>
              <a:t> </a:t>
            </a:r>
            <a:r>
              <a:rPr sz="1300" b="1" dirty="0" err="1">
                <a:solidFill>
                  <a:srgbClr val="232323"/>
                </a:solidFill>
                <a:latin typeface="Arial"/>
              </a:rPr>
              <a:t>закрытых</a:t>
            </a:r>
            <a:r>
              <a:rPr sz="1300" b="1" dirty="0">
                <a:solidFill>
                  <a:srgbClr val="232323"/>
                </a:solidFill>
                <a:latin typeface="Arial"/>
              </a:rPr>
              <a:t> </a:t>
            </a:r>
            <a:r>
              <a:rPr sz="1300" b="1" dirty="0" err="1">
                <a:solidFill>
                  <a:srgbClr val="232323"/>
                </a:solidFill>
                <a:latin typeface="Arial"/>
              </a:rPr>
              <a:t>вакансий</a:t>
            </a:r>
            <a:endParaRPr sz="1300" b="1" dirty="0">
              <a:solidFill>
                <a:srgbClr val="232323"/>
              </a:solidFill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00416" y="1234440"/>
            <a:ext cx="3063240" cy="2560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300" b="1" dirty="0" err="1">
                <a:solidFill>
                  <a:srgbClr val="232323"/>
                </a:solidFill>
                <a:latin typeface="Arial"/>
              </a:rPr>
              <a:t>Средний</a:t>
            </a:r>
            <a:r>
              <a:rPr sz="1300" b="1" dirty="0">
                <a:solidFill>
                  <a:srgbClr val="232323"/>
                </a:solidFill>
                <a:latin typeface="Arial"/>
              </a:rPr>
              <a:t> </a:t>
            </a:r>
            <a:r>
              <a:rPr sz="1300" b="1" dirty="0" err="1">
                <a:solidFill>
                  <a:srgbClr val="232323"/>
                </a:solidFill>
                <a:latin typeface="Arial"/>
              </a:rPr>
              <a:t>срок</a:t>
            </a:r>
            <a:r>
              <a:rPr sz="1300" b="1" dirty="0">
                <a:solidFill>
                  <a:srgbClr val="232323"/>
                </a:solidFill>
                <a:latin typeface="Arial"/>
              </a:rPr>
              <a:t> </a:t>
            </a:r>
            <a:r>
              <a:rPr sz="1300" b="1" dirty="0" err="1">
                <a:solidFill>
                  <a:srgbClr val="232323"/>
                </a:solidFill>
                <a:latin typeface="Arial"/>
              </a:rPr>
              <a:t>закрытия</a:t>
            </a:r>
            <a:r>
              <a:rPr sz="1300" b="1" dirty="0">
                <a:solidFill>
                  <a:srgbClr val="232323"/>
                </a:solidFill>
                <a:latin typeface="Arial"/>
              </a:rPr>
              <a:t> </a:t>
            </a:r>
            <a:r>
              <a:rPr sz="1300" b="1" dirty="0" err="1">
                <a:solidFill>
                  <a:srgbClr val="232323"/>
                </a:solidFill>
                <a:latin typeface="Arial"/>
              </a:rPr>
              <a:t>вакансий</a:t>
            </a:r>
            <a:r>
              <a:rPr sz="1300" b="1" dirty="0">
                <a:solidFill>
                  <a:srgbClr val="232323"/>
                </a:solidFill>
                <a:latin typeface="Arial"/>
              </a:rPr>
              <a:t>, </a:t>
            </a:r>
            <a:r>
              <a:rPr sz="1300" b="1" dirty="0" err="1">
                <a:solidFill>
                  <a:srgbClr val="232323"/>
                </a:solidFill>
                <a:latin typeface="Arial"/>
              </a:rPr>
              <a:t>р.д</a:t>
            </a:r>
            <a:r>
              <a:rPr sz="1300" b="1" dirty="0">
                <a:solidFill>
                  <a:srgbClr val="232323"/>
                </a:solidFill>
                <a:latin typeface="Arial"/>
              </a:rPr>
              <a:t>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83336" y="4300366"/>
            <a:ext cx="10625328" cy="2210965"/>
          </a:xfrm>
          <a:prstGeom prst="rect">
            <a:avLst/>
          </a:prstGeom>
          <a:solidFill>
            <a:srgbClr val="FFFFFF"/>
          </a:solidFill>
          <a:ln w="12700">
            <a:solidFill>
              <a:srgbClr val="D7D7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987552" y="4389120"/>
            <a:ext cx="5897880" cy="329184"/>
          </a:xfrm>
          <a:prstGeom prst="rect">
            <a:avLst/>
          </a:prstGeom>
          <a:solidFill>
            <a:srgbClr val="305897"/>
          </a:solidFill>
          <a:ln>
            <a:solidFill>
              <a:srgbClr val="30589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1078992" y="4378414"/>
            <a:ext cx="3244927" cy="323165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500" b="1" dirty="0">
                <a:solidFill>
                  <a:srgbClr val="FFFFFF"/>
                </a:solidFill>
                <a:latin typeface="Arial"/>
              </a:rPr>
              <a:t>РЕЗУЛЬТАТЫ РЕКРУТИНГА 2025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95860" y="4874888"/>
            <a:ext cx="3049809" cy="938719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lang="kk-KZ" sz="2500" b="1" dirty="0">
                <a:solidFill>
                  <a:srgbClr val="000000"/>
                </a:solidFill>
                <a:latin typeface="Arial"/>
              </a:rPr>
              <a:t>Победа</a:t>
            </a:r>
            <a:r>
              <a:rPr lang="kk-KZ" sz="1200" b="0" dirty="0">
                <a:solidFill>
                  <a:srgbClr val="232323"/>
                </a:solidFill>
                <a:latin typeface="Arial"/>
              </a:rPr>
              <a:t> </a:t>
            </a:r>
          </a:p>
          <a:p>
            <a:pPr algn="ctr"/>
            <a:r>
              <a:rPr sz="1500" dirty="0">
                <a:solidFill>
                  <a:srgbClr val="232323"/>
                </a:solidFill>
                <a:latin typeface="Arial"/>
              </a:rPr>
              <a:t>в </a:t>
            </a:r>
            <a:r>
              <a:rPr sz="1500" dirty="0" err="1">
                <a:solidFill>
                  <a:srgbClr val="232323"/>
                </a:solidFill>
                <a:latin typeface="Arial"/>
              </a:rPr>
              <a:t>номинации</a:t>
            </a:r>
            <a:r>
              <a:rPr sz="1500" dirty="0">
                <a:solidFill>
                  <a:srgbClr val="232323"/>
                </a:solidFill>
                <a:latin typeface="Arial"/>
              </a:rPr>
              <a:t> </a:t>
            </a:r>
            <a:r>
              <a:rPr sz="1200" b="0" dirty="0">
                <a:solidFill>
                  <a:srgbClr val="232323"/>
                </a:solidFill>
                <a:latin typeface="Arial"/>
              </a:rPr>
              <a:t>«</a:t>
            </a:r>
            <a:r>
              <a:rPr sz="1500" dirty="0" err="1">
                <a:solidFill>
                  <a:srgbClr val="232323"/>
                </a:solidFill>
                <a:latin typeface="Arial"/>
              </a:rPr>
              <a:t>Мастер</a:t>
            </a:r>
            <a:r>
              <a:rPr sz="1500" dirty="0">
                <a:solidFill>
                  <a:srgbClr val="232323"/>
                </a:solidFill>
                <a:latin typeface="Arial"/>
              </a:rPr>
              <a:t> </a:t>
            </a:r>
            <a:r>
              <a:rPr sz="1500" dirty="0" err="1">
                <a:solidFill>
                  <a:srgbClr val="232323"/>
                </a:solidFill>
                <a:latin typeface="Arial"/>
              </a:rPr>
              <a:t>подбора</a:t>
            </a:r>
            <a:r>
              <a:rPr sz="1500" dirty="0">
                <a:solidFill>
                  <a:srgbClr val="232323"/>
                </a:solidFill>
                <a:latin typeface="Arial"/>
              </a:rPr>
              <a:t>»</a:t>
            </a:r>
            <a:endParaRPr lang="ru-RU" sz="1500" dirty="0">
              <a:solidFill>
                <a:srgbClr val="232323"/>
              </a:solidFill>
              <a:latin typeface="Arial"/>
            </a:endParaRPr>
          </a:p>
          <a:p>
            <a:pPr algn="ctr"/>
            <a:r>
              <a:rPr sz="1500" dirty="0">
                <a:solidFill>
                  <a:srgbClr val="232323"/>
                </a:solidFill>
                <a:latin typeface="Arial"/>
              </a:rPr>
              <a:t> </a:t>
            </a:r>
            <a:r>
              <a:rPr sz="1500" dirty="0" err="1">
                <a:solidFill>
                  <a:srgbClr val="232323"/>
                </a:solidFill>
                <a:latin typeface="Arial"/>
              </a:rPr>
              <a:t>конкурса</a:t>
            </a:r>
            <a:r>
              <a:rPr sz="1500" dirty="0">
                <a:solidFill>
                  <a:srgbClr val="232323"/>
                </a:solidFill>
                <a:latin typeface="Arial"/>
              </a:rPr>
              <a:t> «HR </a:t>
            </a:r>
            <a:r>
              <a:rPr sz="1500" dirty="0" err="1">
                <a:solidFill>
                  <a:srgbClr val="232323"/>
                </a:solidFill>
                <a:latin typeface="Arial"/>
              </a:rPr>
              <a:t>бренд</a:t>
            </a:r>
            <a:r>
              <a:rPr sz="1500" dirty="0">
                <a:solidFill>
                  <a:srgbClr val="232323"/>
                </a:solidFill>
                <a:latin typeface="Arial"/>
              </a:rPr>
              <a:t> 2025»</a:t>
            </a:r>
          </a:p>
        </p:txBody>
      </p:sp>
      <p:graphicFrame>
        <p:nvGraphicFramePr>
          <p:cNvPr id="28" name="Диаграмма 27">
            <a:extLst>
              <a:ext uri="{FF2B5EF4-FFF2-40B4-BE49-F238E27FC236}">
                <a16:creationId xmlns:a16="http://schemas.microsoft.com/office/drawing/2014/main" id="{74D149AC-B98D-7E3B-571B-5DFA192080C8}"/>
              </a:ext>
            </a:extLst>
          </p:cNvPr>
          <p:cNvGraphicFramePr/>
          <p:nvPr/>
        </p:nvGraphicFramePr>
        <p:xfrm>
          <a:off x="501343" y="1182998"/>
          <a:ext cx="3980180" cy="27492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2036425" y="4797710"/>
            <a:ext cx="3301160" cy="492443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300" b="0" dirty="0" err="1">
                <a:solidFill>
                  <a:srgbClr val="232323"/>
                </a:solidFill>
                <a:latin typeface="Arial"/>
              </a:rPr>
              <a:t>отклика</a:t>
            </a:r>
            <a:r>
              <a:rPr sz="1300" b="0" dirty="0">
                <a:solidFill>
                  <a:srgbClr val="232323"/>
                </a:solidFill>
                <a:latin typeface="Arial"/>
              </a:rPr>
              <a:t> </a:t>
            </a:r>
            <a:r>
              <a:rPr sz="1300" b="0" dirty="0" err="1">
                <a:solidFill>
                  <a:srgbClr val="232323"/>
                </a:solidFill>
                <a:latin typeface="Arial"/>
              </a:rPr>
              <a:t>на</a:t>
            </a:r>
            <a:r>
              <a:rPr sz="1300" b="0" dirty="0">
                <a:solidFill>
                  <a:srgbClr val="232323"/>
                </a:solidFill>
                <a:latin typeface="Arial"/>
              </a:rPr>
              <a:t> QSamruk.kz и job.railways.kz </a:t>
            </a:r>
            <a:endParaRPr lang="ru-RU" sz="1300" b="0" dirty="0">
              <a:solidFill>
                <a:srgbClr val="232323"/>
              </a:solidFill>
              <a:latin typeface="Arial"/>
            </a:endParaRPr>
          </a:p>
          <a:p>
            <a:pPr algn="l"/>
            <a:r>
              <a:rPr sz="1300" b="0" dirty="0">
                <a:solidFill>
                  <a:srgbClr val="232323"/>
                </a:solidFill>
                <a:latin typeface="Arial"/>
              </a:rPr>
              <a:t>(&gt;7% в </a:t>
            </a:r>
            <a:r>
              <a:rPr sz="1300" b="0" dirty="0" err="1">
                <a:solidFill>
                  <a:srgbClr val="232323"/>
                </a:solidFill>
                <a:latin typeface="Arial"/>
              </a:rPr>
              <a:t>сравнении</a:t>
            </a:r>
            <a:r>
              <a:rPr sz="1300" b="0" dirty="0">
                <a:solidFill>
                  <a:srgbClr val="232323"/>
                </a:solidFill>
                <a:latin typeface="Arial"/>
              </a:rPr>
              <a:t> с 2024 </a:t>
            </a:r>
            <a:r>
              <a:rPr sz="1300" b="0" dirty="0" err="1">
                <a:solidFill>
                  <a:srgbClr val="232323"/>
                </a:solidFill>
                <a:latin typeface="Arial"/>
              </a:rPr>
              <a:t>годом</a:t>
            </a:r>
            <a:r>
              <a:rPr sz="1300" b="0" dirty="0">
                <a:solidFill>
                  <a:srgbClr val="232323"/>
                </a:solidFill>
                <a:latin typeface="Arial"/>
              </a:rPr>
              <a:t>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06780" y="4828032"/>
            <a:ext cx="868680" cy="43891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500" b="1" dirty="0">
                <a:solidFill>
                  <a:srgbClr val="000000"/>
                </a:solidFill>
                <a:latin typeface="Arial"/>
              </a:rPr>
              <a:t>93 374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83058" y="5397647"/>
            <a:ext cx="502920" cy="3657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500" b="1" dirty="0">
                <a:solidFill>
                  <a:srgbClr val="000000"/>
                </a:solidFill>
                <a:latin typeface="Arial"/>
              </a:rPr>
              <a:t>15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4C61AD3-F6EF-0634-E8FD-4D666BBD97EB}"/>
              </a:ext>
            </a:extLst>
          </p:cNvPr>
          <p:cNvSpPr txBox="1"/>
          <p:nvPr/>
        </p:nvSpPr>
        <p:spPr>
          <a:xfrm>
            <a:off x="2036425" y="5321164"/>
            <a:ext cx="3187476" cy="492443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lang="kk-KZ" sz="1300" b="0" dirty="0">
                <a:solidFill>
                  <a:srgbClr val="232323"/>
                </a:solidFill>
                <a:latin typeface="Arial"/>
              </a:rPr>
              <a:t>принято участие в ярмарках ваканси</a:t>
            </a:r>
            <a:r>
              <a:rPr lang="ru-RU" sz="1300" b="0" dirty="0">
                <a:solidFill>
                  <a:srgbClr val="232323"/>
                </a:solidFill>
                <a:latin typeface="Arial"/>
              </a:rPr>
              <a:t>й </a:t>
            </a:r>
          </a:p>
          <a:p>
            <a:pPr algn="l"/>
            <a:r>
              <a:rPr lang="ru-RU" sz="1300" b="0" dirty="0">
                <a:solidFill>
                  <a:srgbClr val="232323"/>
                </a:solidFill>
                <a:latin typeface="Arial"/>
              </a:rPr>
              <a:t>для безработных граждан, молодежи</a:t>
            </a:r>
            <a:endParaRPr sz="1300" b="0" dirty="0">
              <a:solidFill>
                <a:srgbClr val="232323"/>
              </a:solidFill>
              <a:latin typeface="Arial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B38AE1B-615D-C30E-46CC-5685C9166F6E}"/>
              </a:ext>
            </a:extLst>
          </p:cNvPr>
          <p:cNvSpPr txBox="1"/>
          <p:nvPr/>
        </p:nvSpPr>
        <p:spPr>
          <a:xfrm>
            <a:off x="1351449" y="5844618"/>
            <a:ext cx="700769" cy="477054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500" b="1" dirty="0">
                <a:solidFill>
                  <a:srgbClr val="000000"/>
                </a:solidFill>
                <a:latin typeface="Arial"/>
              </a:rPr>
              <a:t>1</a:t>
            </a:r>
            <a:r>
              <a:rPr lang="ru-RU" sz="2500" b="1" dirty="0">
                <a:solidFill>
                  <a:srgbClr val="000000"/>
                </a:solidFill>
                <a:latin typeface="Arial"/>
              </a:rPr>
              <a:t>17</a:t>
            </a:r>
            <a:endParaRPr sz="2500" b="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34" name="Диаграмма 33">
            <a:extLst>
              <a:ext uri="{FF2B5EF4-FFF2-40B4-BE49-F238E27FC236}">
                <a16:creationId xmlns:a16="http://schemas.microsoft.com/office/drawing/2014/main" id="{19FF10DA-4B3E-62DF-49B6-DD1B6374FA49}"/>
              </a:ext>
            </a:extLst>
          </p:cNvPr>
          <p:cNvGraphicFramePr/>
          <p:nvPr/>
        </p:nvGraphicFramePr>
        <p:xfrm>
          <a:off x="8186871" y="1541272"/>
          <a:ext cx="3063240" cy="2345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6" name="Диаграмма 35">
            <a:extLst>
              <a:ext uri="{FF2B5EF4-FFF2-40B4-BE49-F238E27FC236}">
                <a16:creationId xmlns:a16="http://schemas.microsoft.com/office/drawing/2014/main" id="{09D7D1D1-63F8-464B-5094-9360073C970A}"/>
              </a:ext>
            </a:extLst>
          </p:cNvPr>
          <p:cNvGraphicFramePr/>
          <p:nvPr/>
        </p:nvGraphicFramePr>
        <p:xfrm>
          <a:off x="4199745" y="1600200"/>
          <a:ext cx="3505997" cy="2271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8" name="TextBox 37">
            <a:extLst>
              <a:ext uri="{FF2B5EF4-FFF2-40B4-BE49-F238E27FC236}">
                <a16:creationId xmlns:a16="http://schemas.microsoft.com/office/drawing/2014/main" id="{8C342934-363A-113D-3823-DE1FF23FB95B}"/>
              </a:ext>
            </a:extLst>
          </p:cNvPr>
          <p:cNvSpPr txBox="1"/>
          <p:nvPr/>
        </p:nvSpPr>
        <p:spPr>
          <a:xfrm>
            <a:off x="2036425" y="5858357"/>
            <a:ext cx="4051045" cy="492443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lang="ru-RU" sz="1300" b="0" dirty="0">
                <a:solidFill>
                  <a:srgbClr val="232323"/>
                </a:solidFill>
                <a:latin typeface="Arial"/>
              </a:rPr>
              <a:t>выпускников профильных ВУЗов/</a:t>
            </a:r>
            <a:r>
              <a:rPr lang="ru-RU" sz="1300" b="0" dirty="0" err="1">
                <a:solidFill>
                  <a:srgbClr val="232323"/>
                </a:solidFill>
                <a:latin typeface="Arial"/>
              </a:rPr>
              <a:t>СУЗов</a:t>
            </a:r>
            <a:r>
              <a:rPr lang="ru-RU" sz="1300" b="0" dirty="0">
                <a:solidFill>
                  <a:srgbClr val="232323"/>
                </a:solidFill>
                <a:latin typeface="Arial"/>
              </a:rPr>
              <a:t> </a:t>
            </a:r>
          </a:p>
          <a:p>
            <a:pPr algn="l"/>
            <a:r>
              <a:rPr lang="ru-RU" sz="1300" b="0" dirty="0">
                <a:solidFill>
                  <a:srgbClr val="232323"/>
                </a:solidFill>
                <a:latin typeface="Arial"/>
              </a:rPr>
              <a:t>трудоустроены в группу компании АО «НК «</a:t>
            </a:r>
            <a:r>
              <a:rPr lang="kk-KZ" sz="1300" b="0" dirty="0">
                <a:solidFill>
                  <a:srgbClr val="232323"/>
                </a:solidFill>
                <a:latin typeface="Arial"/>
              </a:rPr>
              <a:t>ҚТЖ</a:t>
            </a:r>
            <a:r>
              <a:rPr lang="ru-RU" sz="1300" b="0" dirty="0">
                <a:solidFill>
                  <a:srgbClr val="232323"/>
                </a:solidFill>
                <a:latin typeface="Arial"/>
              </a:rPr>
              <a:t>»</a:t>
            </a:r>
            <a:endParaRPr sz="1300" b="0" dirty="0">
              <a:solidFill>
                <a:srgbClr val="232323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7649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5" dirty="0"/>
              <a:t>ТРУДОВАЯ</a:t>
            </a:r>
            <a:r>
              <a:rPr spc="20" dirty="0"/>
              <a:t> </a:t>
            </a:r>
            <a:r>
              <a:rPr spc="-110" dirty="0"/>
              <a:t>ПРАКТИКА</a:t>
            </a:r>
          </a:p>
        </p:txBody>
      </p:sp>
      <p:sp>
        <p:nvSpPr>
          <p:cNvPr id="3" name="object 3"/>
          <p:cNvSpPr/>
          <p:nvPr/>
        </p:nvSpPr>
        <p:spPr>
          <a:xfrm>
            <a:off x="148488" y="550470"/>
            <a:ext cx="11891645" cy="6247130"/>
          </a:xfrm>
          <a:custGeom>
            <a:avLst/>
            <a:gdLst/>
            <a:ahLst/>
            <a:cxnLst/>
            <a:rect l="l" t="t" r="r" b="b"/>
            <a:pathLst>
              <a:path w="11891645" h="6247130">
                <a:moveTo>
                  <a:pt x="0" y="6246749"/>
                </a:moveTo>
                <a:lnTo>
                  <a:pt x="11891645" y="6246749"/>
                </a:lnTo>
                <a:lnTo>
                  <a:pt x="11891645" y="0"/>
                </a:lnTo>
                <a:lnTo>
                  <a:pt x="0" y="0"/>
                </a:lnTo>
                <a:lnTo>
                  <a:pt x="0" y="6246749"/>
                </a:lnTo>
                <a:close/>
              </a:path>
            </a:pathLst>
          </a:custGeom>
          <a:ln w="12700">
            <a:solidFill>
              <a:srgbClr val="E7E6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27177" y="567690"/>
            <a:ext cx="11733530" cy="582295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 marR="5080">
              <a:lnSpc>
                <a:spcPct val="102899"/>
              </a:lnSpc>
              <a:spcBef>
                <a:spcPts val="35"/>
              </a:spcBef>
            </a:pPr>
            <a:r>
              <a:rPr sz="1800" b="1" spc="-25" dirty="0">
                <a:latin typeface="Tahoma"/>
                <a:cs typeface="Tahoma"/>
              </a:rPr>
              <a:t>Трудовые</a:t>
            </a:r>
            <a:r>
              <a:rPr sz="1800" b="1" spc="355" dirty="0">
                <a:latin typeface="Tahoma"/>
                <a:cs typeface="Tahoma"/>
              </a:rPr>
              <a:t> </a:t>
            </a:r>
            <a:r>
              <a:rPr sz="1800" b="1" dirty="0">
                <a:latin typeface="Tahoma"/>
                <a:cs typeface="Tahoma"/>
              </a:rPr>
              <a:t>отношения</a:t>
            </a:r>
            <a:r>
              <a:rPr sz="1800" b="1" spc="350" dirty="0">
                <a:latin typeface="Tahoma"/>
                <a:cs typeface="Tahoma"/>
              </a:rPr>
              <a:t> </a:t>
            </a:r>
            <a:r>
              <a:rPr sz="1800" b="1" dirty="0">
                <a:latin typeface="Tahoma"/>
                <a:cs typeface="Tahoma"/>
              </a:rPr>
              <a:t>в</a:t>
            </a:r>
            <a:r>
              <a:rPr sz="1800" b="1" spc="330" dirty="0">
                <a:latin typeface="Tahoma"/>
                <a:cs typeface="Tahoma"/>
              </a:rPr>
              <a:t> </a:t>
            </a:r>
            <a:r>
              <a:rPr sz="1800" b="1" spc="105" dirty="0">
                <a:latin typeface="Tahoma"/>
                <a:cs typeface="Tahoma"/>
              </a:rPr>
              <a:t>АО</a:t>
            </a:r>
            <a:r>
              <a:rPr sz="1800" b="1" spc="355" dirty="0">
                <a:latin typeface="Tahoma"/>
                <a:cs typeface="Tahoma"/>
              </a:rPr>
              <a:t> </a:t>
            </a:r>
            <a:r>
              <a:rPr sz="1800" b="1" spc="-254" dirty="0">
                <a:latin typeface="Tahoma"/>
                <a:cs typeface="Tahoma"/>
              </a:rPr>
              <a:t>«НК</a:t>
            </a:r>
            <a:r>
              <a:rPr sz="1800" b="1" spc="355" dirty="0">
                <a:latin typeface="Tahoma"/>
                <a:cs typeface="Tahoma"/>
              </a:rPr>
              <a:t> </a:t>
            </a:r>
            <a:r>
              <a:rPr sz="1800" b="1" spc="-295" dirty="0">
                <a:latin typeface="Tahoma"/>
                <a:cs typeface="Tahoma"/>
              </a:rPr>
              <a:t>«</a:t>
            </a:r>
            <a:r>
              <a:rPr sz="1800" b="1" spc="-295" dirty="0">
                <a:latin typeface="Calibri"/>
                <a:cs typeface="Calibri"/>
              </a:rPr>
              <a:t>Қ</a:t>
            </a:r>
            <a:r>
              <a:rPr sz="1800" b="1" spc="-295" dirty="0">
                <a:latin typeface="Tahoma"/>
                <a:cs typeface="Tahoma"/>
              </a:rPr>
              <a:t>ТЖ»</a:t>
            </a:r>
            <a:r>
              <a:rPr sz="1800" b="1" spc="355" dirty="0">
                <a:latin typeface="Tahoma"/>
                <a:cs typeface="Tahoma"/>
              </a:rPr>
              <a:t> </a:t>
            </a:r>
            <a:r>
              <a:rPr sz="1800" b="1" spc="-25" dirty="0">
                <a:latin typeface="Tahoma"/>
                <a:cs typeface="Tahoma"/>
              </a:rPr>
              <a:t>закреплены</a:t>
            </a:r>
            <a:r>
              <a:rPr sz="1800" b="1" spc="355" dirty="0">
                <a:latin typeface="Tahoma"/>
                <a:cs typeface="Tahoma"/>
              </a:rPr>
              <a:t> </a:t>
            </a:r>
            <a:r>
              <a:rPr sz="1800" b="1" dirty="0">
                <a:latin typeface="Tahoma"/>
                <a:cs typeface="Tahoma"/>
              </a:rPr>
              <a:t>в</a:t>
            </a:r>
            <a:r>
              <a:rPr sz="1800" b="1" spc="355" dirty="0">
                <a:latin typeface="Tahoma"/>
                <a:cs typeface="Tahoma"/>
              </a:rPr>
              <a:t> </a:t>
            </a:r>
            <a:r>
              <a:rPr sz="1800" b="1" dirty="0">
                <a:latin typeface="Tahoma"/>
                <a:cs typeface="Tahoma"/>
              </a:rPr>
              <a:t>следующих</a:t>
            </a:r>
            <a:r>
              <a:rPr sz="1800" b="1" spc="350" dirty="0">
                <a:latin typeface="Tahoma"/>
                <a:cs typeface="Tahoma"/>
              </a:rPr>
              <a:t> </a:t>
            </a:r>
            <a:r>
              <a:rPr sz="1800" b="1" spc="-25" dirty="0">
                <a:latin typeface="Tahoma"/>
                <a:cs typeface="Tahoma"/>
              </a:rPr>
              <a:t>нормативных</a:t>
            </a:r>
            <a:r>
              <a:rPr sz="1800" b="1" spc="355" dirty="0">
                <a:latin typeface="Tahoma"/>
                <a:cs typeface="Tahoma"/>
              </a:rPr>
              <a:t> </a:t>
            </a:r>
            <a:r>
              <a:rPr sz="1800" b="1" dirty="0">
                <a:latin typeface="Tahoma"/>
                <a:cs typeface="Tahoma"/>
              </a:rPr>
              <a:t>документах</a:t>
            </a:r>
            <a:r>
              <a:rPr sz="1800" b="1" spc="350" dirty="0">
                <a:latin typeface="Tahoma"/>
                <a:cs typeface="Tahoma"/>
              </a:rPr>
              <a:t> </a:t>
            </a:r>
            <a:r>
              <a:rPr sz="1800" b="1" spc="-25" dirty="0">
                <a:latin typeface="Tahoma"/>
                <a:cs typeface="Tahoma"/>
              </a:rPr>
              <a:t>как </a:t>
            </a:r>
            <a:r>
              <a:rPr sz="1800" b="1" spc="-50" dirty="0">
                <a:latin typeface="Tahoma"/>
                <a:cs typeface="Tahoma"/>
              </a:rPr>
              <a:t>внутренних,</a:t>
            </a:r>
            <a:r>
              <a:rPr sz="1800" b="1" spc="-20" dirty="0">
                <a:latin typeface="Tahoma"/>
                <a:cs typeface="Tahoma"/>
              </a:rPr>
              <a:t> </a:t>
            </a:r>
            <a:r>
              <a:rPr sz="1800" b="1" dirty="0">
                <a:latin typeface="Tahoma"/>
                <a:cs typeface="Tahoma"/>
              </a:rPr>
              <a:t>так</a:t>
            </a:r>
            <a:r>
              <a:rPr sz="1800" b="1" spc="-15" dirty="0">
                <a:latin typeface="Tahoma"/>
                <a:cs typeface="Tahoma"/>
              </a:rPr>
              <a:t> </a:t>
            </a:r>
            <a:r>
              <a:rPr sz="1800" b="1" spc="-110" dirty="0">
                <a:latin typeface="Tahoma"/>
                <a:cs typeface="Tahoma"/>
              </a:rPr>
              <a:t>и</a:t>
            </a:r>
            <a:r>
              <a:rPr sz="1800" b="1" spc="-20" dirty="0">
                <a:latin typeface="Tahoma"/>
                <a:cs typeface="Tahoma"/>
              </a:rPr>
              <a:t> </a:t>
            </a:r>
            <a:r>
              <a:rPr sz="1800" b="1" spc="-25" dirty="0">
                <a:latin typeface="Tahoma"/>
                <a:cs typeface="Tahoma"/>
              </a:rPr>
              <a:t>законодательствах</a:t>
            </a:r>
            <a:r>
              <a:rPr sz="1800" b="1" spc="-20" dirty="0">
                <a:latin typeface="Tahoma"/>
                <a:cs typeface="Tahoma"/>
              </a:rPr>
              <a:t> </a:t>
            </a:r>
            <a:r>
              <a:rPr sz="1800" b="1" spc="-55" dirty="0">
                <a:latin typeface="Tahoma"/>
                <a:cs typeface="Tahoma"/>
              </a:rPr>
              <a:t>Республики</a:t>
            </a:r>
            <a:r>
              <a:rPr sz="1800" b="1" spc="-35" dirty="0">
                <a:latin typeface="Tahoma"/>
                <a:cs typeface="Tahoma"/>
              </a:rPr>
              <a:t> </a:t>
            </a:r>
            <a:r>
              <a:rPr sz="1800" b="1" spc="-10" dirty="0">
                <a:latin typeface="Tahoma"/>
                <a:cs typeface="Tahoma"/>
              </a:rPr>
              <a:t>Казахстан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5236" y="1315974"/>
            <a:ext cx="1875789" cy="932815"/>
          </a:xfrm>
          <a:prstGeom prst="rect">
            <a:avLst/>
          </a:prstGeom>
          <a:solidFill>
            <a:srgbClr val="E1EFD9"/>
          </a:solidFill>
          <a:ln w="12700">
            <a:solidFill>
              <a:srgbClr val="A6A6A6"/>
            </a:solidFill>
          </a:ln>
        </p:spPr>
        <p:txBody>
          <a:bodyPr vert="horz" wrap="square" lIns="0" tIns="186055" rIns="0" bIns="0" rtlCol="0">
            <a:spAutoFit/>
          </a:bodyPr>
          <a:lstStyle/>
          <a:p>
            <a:pPr marL="347980" marR="340995" indent="50165">
              <a:lnSpc>
                <a:spcPct val="100000"/>
              </a:lnSpc>
              <a:spcBef>
                <a:spcPts val="1465"/>
              </a:spcBef>
            </a:pPr>
            <a:r>
              <a:rPr sz="1800" b="1" i="1" spc="-140" dirty="0">
                <a:latin typeface="Verdana"/>
                <a:cs typeface="Verdana"/>
              </a:rPr>
              <a:t>Трудовой </a:t>
            </a:r>
            <a:r>
              <a:rPr sz="1800" b="1" i="1" spc="-100" dirty="0">
                <a:latin typeface="Verdana"/>
                <a:cs typeface="Verdana"/>
              </a:rPr>
              <a:t>кодекс </a:t>
            </a:r>
            <a:r>
              <a:rPr sz="1800" b="1" i="1" spc="-340" dirty="0">
                <a:latin typeface="Verdana"/>
                <a:cs typeface="Verdana"/>
              </a:rPr>
              <a:t>РК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31745" y="1315974"/>
            <a:ext cx="1875789" cy="932815"/>
          </a:xfrm>
          <a:prstGeom prst="rect">
            <a:avLst/>
          </a:prstGeom>
          <a:solidFill>
            <a:srgbClr val="E1EFD9"/>
          </a:solidFill>
          <a:ln w="12700">
            <a:solidFill>
              <a:srgbClr val="A6A6A6"/>
            </a:solidFill>
          </a:ln>
        </p:spPr>
        <p:txBody>
          <a:bodyPr vert="horz" wrap="square" lIns="0" tIns="186055" rIns="0" bIns="0" rtlCol="0">
            <a:spAutoFit/>
          </a:bodyPr>
          <a:lstStyle/>
          <a:p>
            <a:pPr marL="462915" marR="103505" indent="-353695">
              <a:lnSpc>
                <a:spcPct val="100000"/>
              </a:lnSpc>
              <a:spcBef>
                <a:spcPts val="1465"/>
              </a:spcBef>
            </a:pPr>
            <a:r>
              <a:rPr sz="1800" b="1" i="1" spc="-204" dirty="0">
                <a:latin typeface="Verdana"/>
                <a:cs typeface="Verdana"/>
              </a:rPr>
              <a:t>Коллективный </a:t>
            </a:r>
            <a:r>
              <a:rPr sz="1800" b="1" i="1" spc="-10" dirty="0">
                <a:latin typeface="Verdana"/>
                <a:cs typeface="Verdana"/>
              </a:rPr>
              <a:t>договор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16653" y="1330921"/>
            <a:ext cx="1889125" cy="937894"/>
          </a:xfrm>
          <a:prstGeom prst="rect">
            <a:avLst/>
          </a:prstGeom>
          <a:solidFill>
            <a:srgbClr val="E1EFD9"/>
          </a:solidFill>
          <a:ln w="12700">
            <a:solidFill>
              <a:srgbClr val="A6A6A6"/>
            </a:solidFill>
          </a:ln>
        </p:spPr>
        <p:txBody>
          <a:bodyPr vert="horz" wrap="square" lIns="0" tIns="27940" rIns="0" bIns="0" rtlCol="0">
            <a:spAutoFit/>
          </a:bodyPr>
          <a:lstStyle/>
          <a:p>
            <a:pPr marL="102870" indent="1905" algn="ctr">
              <a:lnSpc>
                <a:spcPct val="100000"/>
              </a:lnSpc>
              <a:spcBef>
                <a:spcPts val="220"/>
              </a:spcBef>
            </a:pPr>
            <a:r>
              <a:rPr sz="1800" b="1" i="1" spc="-25" dirty="0">
                <a:latin typeface="Verdana"/>
                <a:cs typeface="Verdana"/>
              </a:rPr>
              <a:t>Кадровая </a:t>
            </a:r>
            <a:r>
              <a:rPr sz="1800" b="1" i="1" spc="-170" dirty="0">
                <a:latin typeface="Verdana"/>
                <a:cs typeface="Verdana"/>
              </a:rPr>
              <a:t>политика</a:t>
            </a:r>
            <a:r>
              <a:rPr sz="1800" b="1" i="1" spc="-75" dirty="0">
                <a:latin typeface="Verdana"/>
                <a:cs typeface="Verdana"/>
              </a:rPr>
              <a:t> </a:t>
            </a:r>
            <a:r>
              <a:rPr sz="1800" b="1" i="1" spc="-400" dirty="0">
                <a:latin typeface="Verdana"/>
                <a:cs typeface="Verdana"/>
              </a:rPr>
              <a:t>КТЖ </a:t>
            </a:r>
            <a:r>
              <a:rPr sz="1800" b="1" i="1" spc="-135" dirty="0">
                <a:latin typeface="Verdana"/>
                <a:cs typeface="Verdana"/>
              </a:rPr>
              <a:t>на</a:t>
            </a:r>
            <a:r>
              <a:rPr sz="1800" b="1" i="1" spc="-100" dirty="0">
                <a:latin typeface="Verdana"/>
                <a:cs typeface="Verdana"/>
              </a:rPr>
              <a:t> </a:t>
            </a:r>
            <a:r>
              <a:rPr sz="1800" b="1" i="1" spc="-245" dirty="0">
                <a:latin typeface="Verdana"/>
                <a:cs typeface="Verdana"/>
              </a:rPr>
              <a:t>2023-</a:t>
            </a:r>
            <a:r>
              <a:rPr sz="1800" b="1" i="1" spc="-275" dirty="0">
                <a:latin typeface="Verdana"/>
                <a:cs typeface="Verdana"/>
              </a:rPr>
              <a:t>2028</a:t>
            </a:r>
            <a:r>
              <a:rPr sz="1800" b="1" i="1" spc="-60" dirty="0">
                <a:latin typeface="Verdana"/>
                <a:cs typeface="Verdana"/>
              </a:rPr>
              <a:t> </a:t>
            </a:r>
            <a:r>
              <a:rPr sz="1800" b="1" i="1" spc="-215" dirty="0">
                <a:latin typeface="Verdana"/>
                <a:cs typeface="Verdana"/>
              </a:rPr>
              <a:t>гг.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03084" y="1315974"/>
            <a:ext cx="4862830" cy="932815"/>
          </a:xfrm>
          <a:prstGeom prst="rect">
            <a:avLst/>
          </a:prstGeom>
          <a:solidFill>
            <a:srgbClr val="E1EFD9"/>
          </a:solidFill>
          <a:ln w="12700">
            <a:solidFill>
              <a:srgbClr val="A6A6A6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217804" marR="163830" algn="ctr">
              <a:lnSpc>
                <a:spcPct val="100000"/>
              </a:lnSpc>
              <a:spcBef>
                <a:spcPts val="185"/>
              </a:spcBef>
            </a:pPr>
            <a:r>
              <a:rPr sz="1800" b="1" i="1" spc="-170" dirty="0">
                <a:latin typeface="Verdana"/>
                <a:cs typeface="Verdana"/>
              </a:rPr>
              <a:t>Внутренние</a:t>
            </a:r>
            <a:r>
              <a:rPr sz="1800" b="1" i="1" spc="-100" dirty="0">
                <a:latin typeface="Verdana"/>
                <a:cs typeface="Verdana"/>
              </a:rPr>
              <a:t> </a:t>
            </a:r>
            <a:r>
              <a:rPr sz="1800" b="1" i="1" spc="-140" dirty="0">
                <a:latin typeface="Verdana"/>
                <a:cs typeface="Verdana"/>
              </a:rPr>
              <a:t>документы</a:t>
            </a:r>
            <a:r>
              <a:rPr sz="1800" b="1" i="1" spc="-100" dirty="0">
                <a:latin typeface="Verdana"/>
                <a:cs typeface="Verdana"/>
              </a:rPr>
              <a:t> </a:t>
            </a:r>
            <a:r>
              <a:rPr sz="1800" b="1" i="1" spc="-175" dirty="0">
                <a:latin typeface="Verdana"/>
                <a:cs typeface="Verdana"/>
              </a:rPr>
              <a:t>по</a:t>
            </a:r>
            <a:r>
              <a:rPr sz="1800" b="1" i="1" spc="-65" dirty="0">
                <a:latin typeface="Verdana"/>
                <a:cs typeface="Verdana"/>
              </a:rPr>
              <a:t> </a:t>
            </a:r>
            <a:r>
              <a:rPr sz="1800" b="1" i="1" spc="-100" dirty="0">
                <a:latin typeface="Verdana"/>
                <a:cs typeface="Verdana"/>
              </a:rPr>
              <a:t>кадровому </a:t>
            </a:r>
            <a:r>
              <a:rPr sz="1800" b="1" i="1" spc="-150" dirty="0">
                <a:latin typeface="Verdana"/>
                <a:cs typeface="Verdana"/>
              </a:rPr>
              <a:t>делопроизводству,</a:t>
            </a:r>
            <a:r>
              <a:rPr sz="1800" b="1" i="1" spc="-75" dirty="0">
                <a:latin typeface="Verdana"/>
                <a:cs typeface="Verdana"/>
              </a:rPr>
              <a:t> </a:t>
            </a:r>
            <a:r>
              <a:rPr sz="1800" b="1" i="1" spc="-125" dirty="0">
                <a:latin typeface="Verdana"/>
                <a:cs typeface="Verdana"/>
              </a:rPr>
              <a:t>оплате</a:t>
            </a:r>
            <a:r>
              <a:rPr sz="1800" b="1" i="1" spc="-45" dirty="0">
                <a:latin typeface="Verdana"/>
                <a:cs typeface="Verdana"/>
              </a:rPr>
              <a:t> </a:t>
            </a:r>
            <a:r>
              <a:rPr sz="1800" b="1" i="1" spc="-10" dirty="0">
                <a:latin typeface="Verdana"/>
                <a:cs typeface="Verdana"/>
              </a:rPr>
              <a:t>труда, </a:t>
            </a:r>
            <a:r>
              <a:rPr sz="1800" b="1" i="1" spc="-120" dirty="0">
                <a:latin typeface="Verdana"/>
                <a:cs typeface="Verdana"/>
              </a:rPr>
              <a:t>трудовому</a:t>
            </a:r>
            <a:r>
              <a:rPr sz="1800" b="1" i="1" spc="-114" dirty="0">
                <a:latin typeface="Verdana"/>
                <a:cs typeface="Verdana"/>
              </a:rPr>
              <a:t> </a:t>
            </a:r>
            <a:r>
              <a:rPr sz="1800" b="1" i="1" spc="-130" dirty="0">
                <a:latin typeface="Verdana"/>
                <a:cs typeface="Verdana"/>
              </a:rPr>
              <a:t>распорядку</a:t>
            </a:r>
            <a:r>
              <a:rPr sz="1800" b="1" i="1" spc="-100" dirty="0">
                <a:latin typeface="Verdana"/>
                <a:cs typeface="Verdana"/>
              </a:rPr>
              <a:t> </a:t>
            </a:r>
            <a:r>
              <a:rPr sz="1800" b="1" i="1" spc="-229" dirty="0">
                <a:latin typeface="Verdana"/>
                <a:cs typeface="Verdana"/>
              </a:rPr>
              <a:t>и</a:t>
            </a:r>
            <a:r>
              <a:rPr sz="1800" b="1" i="1" spc="-95" dirty="0">
                <a:latin typeface="Verdana"/>
                <a:cs typeface="Verdana"/>
              </a:rPr>
              <a:t> </a:t>
            </a:r>
            <a:r>
              <a:rPr sz="1800" b="1" i="1" spc="-20" dirty="0">
                <a:latin typeface="Verdana"/>
                <a:cs typeface="Verdana"/>
              </a:rPr>
              <a:t>т.д.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0530" y="2295220"/>
            <a:ext cx="11732895" cy="44481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i="1" dirty="0">
                <a:solidFill>
                  <a:srgbClr val="A17A00"/>
                </a:solidFill>
                <a:latin typeface="Arial"/>
                <a:cs typeface="Arial"/>
              </a:rPr>
              <a:t>Согласно</a:t>
            </a:r>
            <a:r>
              <a:rPr sz="1400" b="1" i="1" spc="-55" dirty="0">
                <a:solidFill>
                  <a:srgbClr val="A17A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A17A00"/>
                </a:solidFill>
                <a:latin typeface="Arial"/>
                <a:cs typeface="Arial"/>
              </a:rPr>
              <a:t>Коллективному</a:t>
            </a:r>
            <a:r>
              <a:rPr sz="1400" b="1" i="1" spc="-70" dirty="0">
                <a:solidFill>
                  <a:srgbClr val="A17A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A17A00"/>
                </a:solidFill>
                <a:latin typeface="Arial"/>
                <a:cs typeface="Arial"/>
              </a:rPr>
              <a:t>договору</a:t>
            </a:r>
            <a:r>
              <a:rPr sz="1400" b="1" i="1" spc="-50" dirty="0">
                <a:solidFill>
                  <a:srgbClr val="A17A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A17A00"/>
                </a:solidFill>
                <a:latin typeface="Arial"/>
                <a:cs typeface="Arial"/>
              </a:rPr>
              <a:t>Работодатель</a:t>
            </a:r>
            <a:r>
              <a:rPr sz="1400" b="1" i="1" spc="-65" dirty="0">
                <a:solidFill>
                  <a:srgbClr val="A17A00"/>
                </a:solidFill>
                <a:latin typeface="Arial"/>
                <a:cs typeface="Arial"/>
              </a:rPr>
              <a:t> </a:t>
            </a:r>
            <a:r>
              <a:rPr sz="1400" b="1" i="1" spc="-10" dirty="0">
                <a:solidFill>
                  <a:srgbClr val="A17A00"/>
                </a:solidFill>
                <a:latin typeface="Arial"/>
                <a:cs typeface="Arial"/>
              </a:rPr>
              <a:t>обязуется: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200" b="1" dirty="0">
                <a:latin typeface="Arial"/>
                <a:cs typeface="Arial"/>
              </a:rPr>
              <a:t>Раздел</a:t>
            </a:r>
            <a:r>
              <a:rPr sz="1200" b="1" spc="-5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III.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Организация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и</a:t>
            </a:r>
            <a:r>
              <a:rPr sz="1200" b="1" spc="-5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нормирование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труда, заработная</a:t>
            </a:r>
            <a:r>
              <a:rPr sz="1200" b="1" spc="-5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плата,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доплаты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и</a:t>
            </a:r>
            <a:r>
              <a:rPr sz="1200" b="1" spc="-5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надбавки</a:t>
            </a:r>
            <a:endParaRPr sz="1200" dirty="0">
              <a:latin typeface="Arial"/>
              <a:cs typeface="Arial"/>
            </a:endParaRPr>
          </a:p>
          <a:p>
            <a:pPr marL="183515" marR="5080" indent="-171450" algn="just">
              <a:lnSpc>
                <a:spcPct val="100000"/>
              </a:lnSpc>
              <a:buFont typeface="Wingdings"/>
              <a:buChar char=""/>
              <a:tabLst>
                <a:tab pos="184785" algn="l"/>
              </a:tabLst>
            </a:pPr>
            <a:r>
              <a:rPr sz="1200" dirty="0">
                <a:latin typeface="Microsoft Sans Serif"/>
                <a:cs typeface="Microsoft Sans Serif"/>
              </a:rPr>
              <a:t>устанавливать</a:t>
            </a:r>
            <a:r>
              <a:rPr sz="1200" spc="18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минимальный</a:t>
            </a:r>
            <a:r>
              <a:rPr sz="1200" spc="19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размер</a:t>
            </a:r>
            <a:r>
              <a:rPr sz="1200" spc="18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месячной</a:t>
            </a:r>
            <a:r>
              <a:rPr sz="1200" spc="19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тарифной</a:t>
            </a:r>
            <a:r>
              <a:rPr sz="1200" spc="18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ставки</a:t>
            </a:r>
            <a:r>
              <a:rPr sz="1200" spc="18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Работника</a:t>
            </a:r>
            <a:r>
              <a:rPr sz="1200" spc="19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первого</a:t>
            </a:r>
            <a:r>
              <a:rPr sz="1200" spc="18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разряда</a:t>
            </a:r>
            <a:r>
              <a:rPr sz="1200" spc="19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не</a:t>
            </a:r>
            <a:r>
              <a:rPr sz="1200" spc="18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ниже</a:t>
            </a:r>
            <a:r>
              <a:rPr sz="1200" spc="17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минимального</a:t>
            </a:r>
            <a:r>
              <a:rPr sz="1200" spc="18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размера</a:t>
            </a:r>
            <a:r>
              <a:rPr sz="1200" spc="18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месячной</a:t>
            </a:r>
            <a:r>
              <a:rPr sz="1200" spc="18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заработной</a:t>
            </a:r>
            <a:r>
              <a:rPr sz="1200" spc="19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платы, 	установленного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Законом Республики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Казахстан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республиканском </a:t>
            </a:r>
            <a:r>
              <a:rPr sz="1200" spc="-10" dirty="0">
                <a:latin typeface="Microsoft Sans Serif"/>
                <a:cs typeface="Microsoft Sans Serif"/>
              </a:rPr>
              <a:t>бюджете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 </a:t>
            </a:r>
            <a:r>
              <a:rPr sz="1200" spc="-10" dirty="0">
                <a:latin typeface="Microsoft Sans Serif"/>
                <a:cs typeface="Microsoft Sans Serif"/>
              </a:rPr>
              <a:t>соответствующий </a:t>
            </a:r>
            <a:r>
              <a:rPr sz="1200" dirty="0">
                <a:latin typeface="Microsoft Sans Serif"/>
                <a:cs typeface="Microsoft Sans Serif"/>
              </a:rPr>
              <a:t>финансовый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год</a:t>
            </a:r>
            <a:r>
              <a:rPr sz="1200" spc="-20" dirty="0">
                <a:latin typeface="Arial MT"/>
                <a:cs typeface="Arial MT"/>
              </a:rPr>
              <a:t>.</a:t>
            </a:r>
            <a:endParaRPr sz="1200" dirty="0">
              <a:latin typeface="Arial MT"/>
              <a:cs typeface="Arial MT"/>
            </a:endParaRPr>
          </a:p>
          <a:p>
            <a:pPr marL="183515" marR="5080" indent="-171450" algn="just">
              <a:lnSpc>
                <a:spcPct val="100000"/>
              </a:lnSpc>
              <a:buFont typeface="Wingdings"/>
              <a:buChar char=""/>
              <a:tabLst>
                <a:tab pos="184785" algn="l"/>
              </a:tabLst>
            </a:pPr>
            <a:r>
              <a:rPr sz="1200" dirty="0">
                <a:latin typeface="Microsoft Sans Serif"/>
                <a:cs typeface="Microsoft Sans Serif"/>
              </a:rPr>
              <a:t>месячную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тарифную</a:t>
            </a:r>
            <a:r>
              <a:rPr sz="1200" spc="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ставку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рабочего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определять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соответствии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тарифной</a:t>
            </a:r>
            <a:r>
              <a:rPr sz="1200" spc="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сеткой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по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оплате</a:t>
            </a:r>
            <a:r>
              <a:rPr sz="1200" spc="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труда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рабочих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филиалов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Компании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путем</a:t>
            </a:r>
            <a:r>
              <a:rPr sz="1200" spc="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умножения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месячной 	</a:t>
            </a:r>
            <a:r>
              <a:rPr sz="1200" dirty="0">
                <a:latin typeface="Microsoft Sans Serif"/>
                <a:cs typeface="Microsoft Sans Serif"/>
              </a:rPr>
              <a:t>тарифной</a:t>
            </a:r>
            <a:r>
              <a:rPr sz="1200" spc="9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ставки</a:t>
            </a:r>
            <a:r>
              <a:rPr sz="1200" spc="8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рабочего</a:t>
            </a:r>
            <a:r>
              <a:rPr sz="1200" spc="9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Arial MT"/>
                <a:cs typeface="Arial MT"/>
              </a:rPr>
              <a:t>1</a:t>
            </a:r>
            <a:r>
              <a:rPr sz="1200" spc="70" dirty="0">
                <a:latin typeface="Arial MT"/>
                <a:cs typeface="Arial MT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разряда</a:t>
            </a:r>
            <a:r>
              <a:rPr sz="1200" spc="9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соответствующей</a:t>
            </a:r>
            <a:r>
              <a:rPr sz="1200" spc="1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тарифной</a:t>
            </a:r>
            <a:r>
              <a:rPr sz="1200" spc="1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сетки</a:t>
            </a:r>
            <a:r>
              <a:rPr sz="1200" spc="9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</a:t>
            </a:r>
            <a:r>
              <a:rPr sz="1200" spc="1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установленный</a:t>
            </a:r>
            <a:r>
              <a:rPr sz="1200" spc="1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тарифный</a:t>
            </a:r>
            <a:r>
              <a:rPr sz="1200" spc="9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(межразрядный)</a:t>
            </a:r>
            <a:r>
              <a:rPr sz="1200" spc="9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коэффициент</a:t>
            </a:r>
            <a:r>
              <a:rPr sz="1200" spc="1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присвоенного</a:t>
            </a:r>
            <a:r>
              <a:rPr sz="1200" spc="8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Работнику 	</a:t>
            </a:r>
            <a:r>
              <a:rPr sz="1200" spc="-20" dirty="0">
                <a:latin typeface="Microsoft Sans Serif"/>
                <a:cs typeface="Microsoft Sans Serif"/>
              </a:rPr>
              <a:t>квалификационного</a:t>
            </a:r>
            <a:r>
              <a:rPr sz="1200" spc="8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разряда</a:t>
            </a:r>
            <a:r>
              <a:rPr sz="1200" spc="-10" dirty="0">
                <a:latin typeface="Arial MT"/>
                <a:cs typeface="Arial MT"/>
              </a:rPr>
              <a:t>.</a:t>
            </a:r>
            <a:endParaRPr sz="1200" dirty="0">
              <a:latin typeface="Arial MT"/>
              <a:cs typeface="Arial MT"/>
            </a:endParaRPr>
          </a:p>
          <a:p>
            <a:pPr marL="184150" indent="-171450" algn="just">
              <a:lnSpc>
                <a:spcPct val="100000"/>
              </a:lnSpc>
              <a:buFont typeface="Wingdings"/>
              <a:buChar char=""/>
              <a:tabLst>
                <a:tab pos="184150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обеспечить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долю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основной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заработной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платы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не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менее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Arial MT"/>
                <a:cs typeface="Arial MT"/>
              </a:rPr>
              <a:t>75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процентов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заработной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плате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Работников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без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учета</a:t>
            </a:r>
            <a:r>
              <a:rPr sz="1200" spc="-10" dirty="0">
                <a:latin typeface="Microsoft Sans Serif"/>
                <a:cs typeface="Microsoft Sans Serif"/>
              </a:rPr>
              <a:t> единовременных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стимулирующих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выплат</a:t>
            </a:r>
            <a:r>
              <a:rPr sz="1200" spc="-10" dirty="0">
                <a:latin typeface="Arial MT"/>
                <a:cs typeface="Arial MT"/>
              </a:rPr>
              <a:t>.</a:t>
            </a:r>
            <a:endParaRPr sz="1200" dirty="0">
              <a:latin typeface="Arial MT"/>
              <a:cs typeface="Arial MT"/>
            </a:endParaRPr>
          </a:p>
          <a:p>
            <a:pPr marL="183515" marR="5080" indent="-171450" algn="just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184785" algn="l"/>
              </a:tabLst>
            </a:pP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соответствии</a:t>
            </a:r>
            <a:r>
              <a:rPr sz="1200" spc="7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внутренними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документами</a:t>
            </a:r>
            <a:r>
              <a:rPr sz="1200" spc="7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Работодателя</a:t>
            </a:r>
            <a:r>
              <a:rPr sz="1200" spc="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применять</a:t>
            </a:r>
            <a:r>
              <a:rPr sz="1200" spc="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качестве</a:t>
            </a:r>
            <a:r>
              <a:rPr sz="1200" spc="7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минимальных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гарантий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оплаты</a:t>
            </a:r>
            <a:r>
              <a:rPr sz="1200" spc="7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труда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для</a:t>
            </a:r>
            <a:r>
              <a:rPr sz="1200" spc="7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Работников</a:t>
            </a:r>
            <a:r>
              <a:rPr sz="1200" spc="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Компании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Arial MT"/>
                <a:cs typeface="Arial MT"/>
              </a:rPr>
              <a:t>-</a:t>
            </a:r>
            <a:r>
              <a:rPr sz="1200" spc="45" dirty="0">
                <a:latin typeface="Arial MT"/>
                <a:cs typeface="Arial MT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тарифные 	</a:t>
            </a:r>
            <a:r>
              <a:rPr sz="1200" dirty="0">
                <a:latin typeface="Microsoft Sans Serif"/>
                <a:cs typeface="Microsoft Sans Serif"/>
              </a:rPr>
              <a:t>ставки</a:t>
            </a:r>
            <a:r>
              <a:rPr sz="1200" spc="29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3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оклады,</a:t>
            </a:r>
            <a:r>
              <a:rPr sz="1200" spc="30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определенные</a:t>
            </a:r>
            <a:r>
              <a:rPr sz="1200" spc="3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</a:t>
            </a:r>
            <a:r>
              <a:rPr sz="1200" spc="29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основе</a:t>
            </a:r>
            <a:r>
              <a:rPr sz="1200" spc="29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единой</a:t>
            </a:r>
            <a:r>
              <a:rPr sz="1200" spc="3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базовой</a:t>
            </a:r>
            <a:r>
              <a:rPr sz="1200" spc="29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тарифной</a:t>
            </a:r>
            <a:r>
              <a:rPr sz="1200" spc="3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сетки/схемы</a:t>
            </a:r>
            <a:r>
              <a:rPr sz="1200" spc="30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должностных</a:t>
            </a:r>
            <a:r>
              <a:rPr sz="1200" spc="27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окладов</a:t>
            </a:r>
            <a:r>
              <a:rPr sz="1200" spc="3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29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областных</a:t>
            </a:r>
            <a:r>
              <a:rPr sz="1200" spc="29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коэффициентов</a:t>
            </a:r>
            <a:r>
              <a:rPr sz="1200" spc="3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(приложение</a:t>
            </a:r>
            <a:r>
              <a:rPr sz="1200" spc="29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Arial MT"/>
                <a:cs typeface="Arial MT"/>
              </a:rPr>
              <a:t>3</a:t>
            </a:r>
            <a:r>
              <a:rPr sz="1200" spc="270" dirty="0">
                <a:latin typeface="Arial MT"/>
                <a:cs typeface="Arial MT"/>
              </a:rPr>
              <a:t> </a:t>
            </a:r>
            <a:r>
              <a:rPr sz="1200" spc="-50" dirty="0">
                <a:latin typeface="Microsoft Sans Serif"/>
                <a:cs typeface="Microsoft Sans Serif"/>
              </a:rPr>
              <a:t>к 	</a:t>
            </a:r>
            <a:r>
              <a:rPr sz="1200" spc="-10" dirty="0">
                <a:latin typeface="Microsoft Sans Serif"/>
                <a:cs typeface="Microsoft Sans Serif"/>
              </a:rPr>
              <a:t>Коллективному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договору),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служащих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для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исчисления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тарифных</a:t>
            </a:r>
            <a:r>
              <a:rPr sz="1200" spc="-10" dirty="0">
                <a:latin typeface="Microsoft Sans Serif"/>
                <a:cs typeface="Microsoft Sans Serif"/>
              </a:rPr>
              <a:t> сеток/схем </a:t>
            </a:r>
            <a:r>
              <a:rPr sz="1200" dirty="0">
                <a:latin typeface="Microsoft Sans Serif"/>
                <a:cs typeface="Microsoft Sans Serif"/>
              </a:rPr>
              <a:t>должностных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окладов</a:t>
            </a:r>
            <a:r>
              <a:rPr sz="1200" dirty="0">
                <a:latin typeface="Arial MT"/>
                <a:cs typeface="Arial MT"/>
              </a:rPr>
              <a:t>.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Единая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базовая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тарифная</a:t>
            </a:r>
            <a:r>
              <a:rPr sz="1200" spc="-10" dirty="0">
                <a:latin typeface="Microsoft Sans Serif"/>
                <a:cs typeface="Microsoft Sans Serif"/>
              </a:rPr>
              <a:t> сетка/схема </a:t>
            </a:r>
            <a:r>
              <a:rPr sz="1200" dirty="0">
                <a:latin typeface="Microsoft Sans Serif"/>
                <a:cs typeface="Microsoft Sans Serif"/>
              </a:rPr>
              <a:t>должностных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окладов 	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тарифные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сетки/схемы </a:t>
            </a:r>
            <a:r>
              <a:rPr sz="1200" spc="-10" dirty="0">
                <a:latin typeface="Microsoft Sans Serif"/>
                <a:cs typeface="Microsoft Sans Serif"/>
              </a:rPr>
              <a:t>должностных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окладов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-10" dirty="0">
                <a:latin typeface="Microsoft Sans Serif"/>
                <a:cs typeface="Microsoft Sans Serif"/>
              </a:rPr>
              <a:t> учетом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областных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коэффициентов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определяются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внутренними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документами </a:t>
            </a:r>
            <a:r>
              <a:rPr sz="1200" spc="-10" dirty="0">
                <a:latin typeface="Microsoft Sans Serif"/>
                <a:cs typeface="Microsoft Sans Serif"/>
              </a:rPr>
              <a:t>Компании</a:t>
            </a:r>
            <a:r>
              <a:rPr sz="1200" spc="-10" dirty="0">
                <a:latin typeface="Arial MT"/>
                <a:cs typeface="Arial MT"/>
              </a:rPr>
              <a:t>.</a:t>
            </a:r>
            <a:endParaRPr sz="1200" dirty="0">
              <a:latin typeface="Arial MT"/>
              <a:cs typeface="Arial MT"/>
            </a:endParaRPr>
          </a:p>
          <a:p>
            <a:pPr marL="183515" marR="5080" indent="-171450" algn="just">
              <a:lnSpc>
                <a:spcPct val="100000"/>
              </a:lnSpc>
              <a:buFont typeface="Wingdings"/>
              <a:buChar char=""/>
              <a:tabLst>
                <a:tab pos="184785" algn="l"/>
              </a:tabLst>
            </a:pPr>
            <a:r>
              <a:rPr sz="1200" dirty="0">
                <a:latin typeface="Microsoft Sans Serif"/>
                <a:cs typeface="Microsoft Sans Serif"/>
              </a:rPr>
              <a:t>оплачивать</a:t>
            </a:r>
            <a:r>
              <a:rPr sz="1200" spc="1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Работникам</a:t>
            </a:r>
            <a:r>
              <a:rPr sz="1200" spc="1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не</a:t>
            </a:r>
            <a:r>
              <a:rPr sz="1200" spc="1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ниже,</a:t>
            </a:r>
            <a:r>
              <a:rPr sz="1200" spc="1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чем</a:t>
            </a:r>
            <a:r>
              <a:rPr sz="1200" spc="1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1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полуторном</a:t>
            </a:r>
            <a:r>
              <a:rPr sz="1200" spc="1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размере</a:t>
            </a:r>
            <a:r>
              <a:rPr sz="1200" spc="1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часы</a:t>
            </a:r>
            <a:r>
              <a:rPr sz="1200" spc="1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сверхурочной</a:t>
            </a:r>
            <a:r>
              <a:rPr sz="1200" spc="17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работы</a:t>
            </a:r>
            <a:r>
              <a:rPr sz="1200" spc="1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исходя</a:t>
            </a:r>
            <a:r>
              <a:rPr sz="1200" spc="1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из</a:t>
            </a:r>
            <a:r>
              <a:rPr sz="1200" spc="1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дневной</a:t>
            </a:r>
            <a:r>
              <a:rPr sz="1200" spc="17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(часовой)</a:t>
            </a:r>
            <a:r>
              <a:rPr sz="1200" spc="1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тарифной</a:t>
            </a:r>
            <a:r>
              <a:rPr sz="1200" spc="17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ставки,</a:t>
            </a:r>
            <a:r>
              <a:rPr sz="1200" spc="1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1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том</a:t>
            </a:r>
            <a:r>
              <a:rPr sz="1200" spc="1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числе</a:t>
            </a:r>
            <a:r>
              <a:rPr sz="1200" spc="1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165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при 	</a:t>
            </a:r>
            <a:r>
              <a:rPr sz="1200" spc="-10" dirty="0">
                <a:latin typeface="Microsoft Sans Serif"/>
                <a:cs typeface="Microsoft Sans Serif"/>
              </a:rPr>
              <a:t>суммированном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учете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рабочего</a:t>
            </a:r>
            <a:r>
              <a:rPr sz="1200" spc="-7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времени</a:t>
            </a:r>
            <a:r>
              <a:rPr sz="1200" spc="-10" dirty="0">
                <a:latin typeface="Arial MT"/>
                <a:cs typeface="Arial MT"/>
              </a:rPr>
              <a:t>.</a:t>
            </a:r>
            <a:endParaRPr sz="12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Wingdings"/>
              <a:buChar char=""/>
            </a:pPr>
            <a:endParaRPr sz="12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Arial"/>
                <a:cs typeface="Arial"/>
              </a:rPr>
              <a:t>Раздел</a:t>
            </a:r>
            <a:r>
              <a:rPr sz="1200" b="1" spc="-5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IV.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Рабочее</a:t>
            </a:r>
            <a:r>
              <a:rPr sz="1200" b="1" spc="-5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время,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время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отдыха,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трудовые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и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другие</a:t>
            </a:r>
            <a:r>
              <a:rPr sz="1200" b="1" spc="-10" dirty="0">
                <a:latin typeface="Arial"/>
                <a:cs typeface="Arial"/>
              </a:rPr>
              <a:t> отпуска</a:t>
            </a:r>
            <a:endParaRPr sz="1200" dirty="0">
              <a:latin typeface="Arial"/>
              <a:cs typeface="Arial"/>
            </a:endParaRPr>
          </a:p>
          <a:p>
            <a:pPr marL="184150" indent="-171450">
              <a:lnSpc>
                <a:spcPct val="100000"/>
              </a:lnSpc>
              <a:buFont typeface="Wingdings"/>
              <a:buChar char=""/>
              <a:tabLst>
                <a:tab pos="184150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обеспечить продолжительность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рабочего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времени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соответствии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законодательством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Республики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Казахстан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Arial MT"/>
                <a:cs typeface="Arial MT"/>
              </a:rPr>
              <a:t>(</a:t>
            </a:r>
            <a:r>
              <a:rPr sz="1200" dirty="0">
                <a:latin typeface="Microsoft Sans Serif"/>
                <a:cs typeface="Microsoft Sans Serif"/>
              </a:rPr>
              <a:t>не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более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Arial MT"/>
                <a:cs typeface="Arial MT"/>
              </a:rPr>
              <a:t>40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часов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неделю</a:t>
            </a:r>
            <a:r>
              <a:rPr sz="1200" spc="-10" dirty="0">
                <a:latin typeface="Arial MT"/>
                <a:cs typeface="Arial MT"/>
              </a:rPr>
              <a:t>)</a:t>
            </a:r>
            <a:endParaRPr sz="1200" dirty="0">
              <a:latin typeface="Arial MT"/>
              <a:cs typeface="Arial MT"/>
            </a:endParaRPr>
          </a:p>
          <a:p>
            <a:pPr marL="184150" indent="-171450">
              <a:lnSpc>
                <a:spcPct val="100000"/>
              </a:lnSpc>
              <a:buFont typeface="Wingdings"/>
              <a:buChar char=""/>
              <a:tabLst>
                <a:tab pos="184150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предоставлять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Работникам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основные</a:t>
            </a:r>
            <a:r>
              <a:rPr sz="1200" spc="-10" dirty="0">
                <a:latin typeface="Microsoft Sans Serif"/>
                <a:cs typeface="Microsoft Sans Serif"/>
              </a:rPr>
              <a:t> оплачиваемые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ежегодные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трудовые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отпуска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сохранением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места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работы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(должности)</a:t>
            </a:r>
            <a:endParaRPr sz="1200" dirty="0">
              <a:latin typeface="Microsoft Sans Serif"/>
              <a:cs typeface="Microsoft Sans Serif"/>
            </a:endParaRPr>
          </a:p>
          <a:p>
            <a:pPr marL="184150" indent="-171450">
              <a:lnSpc>
                <a:spcPct val="100000"/>
              </a:lnSpc>
              <a:buFont typeface="Wingdings"/>
              <a:buChar char=""/>
              <a:tabLst>
                <a:tab pos="184150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очередность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предоставления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отпусков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Работникам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устанавливать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по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утвержденному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графику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учетом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производственного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процесса</a:t>
            </a:r>
            <a:r>
              <a:rPr sz="1200" spc="-10" dirty="0">
                <a:latin typeface="Arial MT"/>
                <a:cs typeface="Arial MT"/>
              </a:rPr>
              <a:t>.</a:t>
            </a:r>
            <a:endParaRPr sz="1200" dirty="0">
              <a:latin typeface="Arial MT"/>
              <a:cs typeface="Arial MT"/>
            </a:endParaRPr>
          </a:p>
          <a:p>
            <a:pPr marL="183515" marR="5080" indent="-171450" algn="just">
              <a:lnSpc>
                <a:spcPct val="100000"/>
              </a:lnSpc>
              <a:buFont typeface="Wingdings"/>
              <a:buChar char=""/>
              <a:tabLst>
                <a:tab pos="184785" algn="l"/>
              </a:tabLst>
            </a:pPr>
            <a:r>
              <a:rPr sz="1200" dirty="0">
                <a:latin typeface="Microsoft Sans Serif"/>
                <a:cs typeface="Microsoft Sans Serif"/>
              </a:rPr>
              <a:t>при</a:t>
            </a:r>
            <a:r>
              <a:rPr sz="1200" spc="2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составлении</a:t>
            </a:r>
            <a:r>
              <a:rPr sz="1200" spc="2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графиков</a:t>
            </a:r>
            <a:r>
              <a:rPr sz="1200" spc="2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отпусков</a:t>
            </a:r>
            <a:r>
              <a:rPr sz="1200" spc="2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предоставлять</a:t>
            </a:r>
            <a:r>
              <a:rPr sz="1200" spc="2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преимущественное</a:t>
            </a:r>
            <a:r>
              <a:rPr sz="1200" spc="2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право</a:t>
            </a:r>
            <a:r>
              <a:rPr sz="1200" spc="2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</a:t>
            </a:r>
            <a:r>
              <a:rPr sz="1200" spc="2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использование</a:t>
            </a:r>
            <a:r>
              <a:rPr sz="1200" spc="2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основных</a:t>
            </a:r>
            <a:r>
              <a:rPr sz="1200" spc="2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оплачиваемых</a:t>
            </a:r>
            <a:r>
              <a:rPr sz="1200" spc="2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ежегодных</a:t>
            </a:r>
            <a:r>
              <a:rPr sz="1200" spc="2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трудовых</a:t>
            </a:r>
            <a:r>
              <a:rPr sz="1200" spc="2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отпусков</a:t>
            </a:r>
            <a:r>
              <a:rPr sz="1200" spc="245" dirty="0">
                <a:latin typeface="Microsoft Sans Serif"/>
                <a:cs typeface="Microsoft Sans Serif"/>
              </a:rPr>
              <a:t> </a:t>
            </a:r>
            <a:r>
              <a:rPr sz="1200" spc="-50" dirty="0">
                <a:latin typeface="Microsoft Sans Serif"/>
                <a:cs typeface="Microsoft Sans Serif"/>
              </a:rPr>
              <a:t>в 	</a:t>
            </a:r>
            <a:r>
              <a:rPr sz="1200" dirty="0">
                <a:latin typeface="Microsoft Sans Serif"/>
                <a:cs typeface="Microsoft Sans Serif"/>
              </a:rPr>
              <a:t>удобное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для них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время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Работникам,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 </a:t>
            </a:r>
            <a:r>
              <a:rPr sz="1200" spc="-10" dirty="0">
                <a:latin typeface="Microsoft Sans Serif"/>
                <a:cs typeface="Microsoft Sans Serif"/>
              </a:rPr>
              <a:t>одиночку</a:t>
            </a:r>
            <a:r>
              <a:rPr sz="1200" dirty="0">
                <a:latin typeface="Microsoft Sans Serif"/>
                <a:cs typeface="Microsoft Sans Serif"/>
              </a:rPr>
              <a:t> воспитывающим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детей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дошкольного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школьного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возраста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начальных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классов,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детей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инвалидностью,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а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также 	</a:t>
            </a:r>
            <a:r>
              <a:rPr sz="1200" spc="-20" dirty="0">
                <a:latin typeface="Microsoft Sans Serif"/>
                <a:cs typeface="Microsoft Sans Serif"/>
              </a:rPr>
              <a:t>Работникам, </a:t>
            </a:r>
            <a:r>
              <a:rPr sz="1200" spc="-10" dirty="0">
                <a:latin typeface="Microsoft Sans Serif"/>
                <a:cs typeface="Microsoft Sans Serif"/>
              </a:rPr>
              <a:t>воспитывающим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Arial MT"/>
                <a:cs typeface="Arial MT"/>
              </a:rPr>
              <a:t>4 </a:t>
            </a:r>
            <a:r>
              <a:rPr sz="1200" spc="-10" dirty="0">
                <a:latin typeface="Microsoft Sans Serif"/>
                <a:cs typeface="Microsoft Sans Serif"/>
              </a:rPr>
              <a:t>(четырех)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более</a:t>
            </a:r>
            <a:r>
              <a:rPr sz="1200" spc="-10" dirty="0">
                <a:latin typeface="Microsoft Sans Serif"/>
                <a:cs typeface="Microsoft Sans Serif"/>
              </a:rPr>
              <a:t> детей</a:t>
            </a:r>
            <a:r>
              <a:rPr sz="1200" spc="-10" dirty="0">
                <a:latin typeface="Arial MT"/>
                <a:cs typeface="Arial MT"/>
              </a:rPr>
              <a:t>.</a:t>
            </a:r>
            <a:endParaRPr sz="1200" dirty="0">
              <a:latin typeface="Arial MT"/>
              <a:cs typeface="Arial MT"/>
            </a:endParaRPr>
          </a:p>
          <a:p>
            <a:pPr marL="184785" indent="-172085" algn="just">
              <a:lnSpc>
                <a:spcPct val="100000"/>
              </a:lnSpc>
              <a:buFont typeface="Wingdings"/>
              <a:buChar char=""/>
              <a:tabLst>
                <a:tab pos="184785" algn="l"/>
              </a:tabLst>
            </a:pP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случае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отзыва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Работника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из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оплачиваемого</a:t>
            </a:r>
            <a:r>
              <a:rPr sz="1200" spc="4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ежегодного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трудового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отпуска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(с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его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согласия)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неиспользованные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дни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трудового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отпуска,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предоставлять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другое</a:t>
            </a:r>
            <a:endParaRPr sz="1200" dirty="0">
              <a:latin typeface="Microsoft Sans Serif"/>
              <a:cs typeface="Microsoft Sans Serif"/>
            </a:endParaRPr>
          </a:p>
          <a:p>
            <a:pPr marL="184785" algn="just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latin typeface="Microsoft Sans Serif"/>
                <a:cs typeface="Microsoft Sans Serif"/>
              </a:rPr>
              <a:t>время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текущем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году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или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присоединять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к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трудовому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отпуску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за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следующий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рабочий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год,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либо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выплачивать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компенсацию</a:t>
            </a:r>
            <a:r>
              <a:rPr sz="1200" spc="-10" dirty="0">
                <a:latin typeface="Arial MT"/>
                <a:cs typeface="Arial MT"/>
              </a:rPr>
              <a:t>.</a:t>
            </a:r>
            <a:endParaRPr sz="12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5" dirty="0"/>
              <a:t>ТРУДОВАЯ</a:t>
            </a:r>
            <a:r>
              <a:rPr spc="20" dirty="0"/>
              <a:t> </a:t>
            </a:r>
            <a:r>
              <a:rPr spc="-110" dirty="0"/>
              <a:t>ПРАКТИКА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590549"/>
            <a:ext cx="11935460" cy="61226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i="1" dirty="0">
                <a:solidFill>
                  <a:srgbClr val="A17A00"/>
                </a:solidFill>
                <a:latin typeface="Arial"/>
                <a:cs typeface="Arial"/>
              </a:rPr>
              <a:t>Согласно</a:t>
            </a:r>
            <a:r>
              <a:rPr sz="1600" b="1" i="1" spc="-80" dirty="0">
                <a:solidFill>
                  <a:srgbClr val="A17A00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A17A00"/>
                </a:solidFill>
                <a:latin typeface="Arial"/>
                <a:cs typeface="Arial"/>
              </a:rPr>
              <a:t>Коллективному</a:t>
            </a:r>
            <a:r>
              <a:rPr sz="1600" b="1" i="1" spc="-25" dirty="0">
                <a:solidFill>
                  <a:srgbClr val="A17A00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A17A00"/>
                </a:solidFill>
                <a:latin typeface="Arial"/>
                <a:cs typeface="Arial"/>
              </a:rPr>
              <a:t>договору</a:t>
            </a:r>
            <a:r>
              <a:rPr sz="1600" b="1" i="1" spc="-55" dirty="0">
                <a:solidFill>
                  <a:srgbClr val="A17A00"/>
                </a:solidFill>
                <a:latin typeface="Arial"/>
                <a:cs typeface="Arial"/>
              </a:rPr>
              <a:t> </a:t>
            </a:r>
            <a:r>
              <a:rPr sz="1600" b="1" i="1" spc="-10" dirty="0">
                <a:solidFill>
                  <a:srgbClr val="A17A00"/>
                </a:solidFill>
                <a:latin typeface="Arial"/>
                <a:cs typeface="Arial"/>
              </a:rPr>
              <a:t>Работодатель</a:t>
            </a:r>
            <a:r>
              <a:rPr sz="1600" b="1" i="1" spc="-45" dirty="0">
                <a:solidFill>
                  <a:srgbClr val="A17A00"/>
                </a:solidFill>
                <a:latin typeface="Arial"/>
                <a:cs typeface="Arial"/>
              </a:rPr>
              <a:t> </a:t>
            </a:r>
            <a:r>
              <a:rPr sz="1600" b="1" i="1" spc="-10" dirty="0">
                <a:solidFill>
                  <a:srgbClr val="A17A00"/>
                </a:solidFill>
                <a:latin typeface="Arial"/>
                <a:cs typeface="Arial"/>
              </a:rPr>
              <a:t>обязуется: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45"/>
              </a:spcBef>
            </a:pPr>
            <a:r>
              <a:rPr sz="1200" b="1" dirty="0">
                <a:latin typeface="Arial"/>
                <a:cs typeface="Arial"/>
              </a:rPr>
              <a:t>Раздел</a:t>
            </a:r>
            <a:r>
              <a:rPr sz="1200" b="1" spc="-4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V.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Занятость, социальная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защита,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профессиональная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подготовка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и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переподготовка </a:t>
            </a:r>
            <a:r>
              <a:rPr sz="1200" b="1" spc="-10" dirty="0">
                <a:latin typeface="Arial"/>
                <a:cs typeface="Arial"/>
              </a:rPr>
              <a:t>высвобождаемых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Работников</a:t>
            </a:r>
            <a:endParaRPr sz="1200" dirty="0">
              <a:latin typeface="Arial"/>
              <a:cs typeface="Arial"/>
            </a:endParaRPr>
          </a:p>
          <a:p>
            <a:pPr marL="184785" indent="-172085">
              <a:lnSpc>
                <a:spcPct val="100000"/>
              </a:lnSpc>
              <a:buFont typeface="Wingdings"/>
              <a:buChar char=""/>
              <a:tabLst>
                <a:tab pos="184785" algn="l"/>
              </a:tabLst>
            </a:pPr>
            <a:r>
              <a:rPr sz="1200" dirty="0">
                <a:latin typeface="Microsoft Sans Serif"/>
                <a:cs typeface="Microsoft Sans Serif"/>
              </a:rPr>
              <a:t>обеспечивать</a:t>
            </a:r>
            <a:r>
              <a:rPr sz="1200" spc="18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заключение</a:t>
            </a:r>
            <a:r>
              <a:rPr sz="1200" spc="19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трудовых</a:t>
            </a:r>
            <a:r>
              <a:rPr sz="1200" spc="19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договоров</a:t>
            </a:r>
            <a:r>
              <a:rPr sz="1200" spc="18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19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Работниками,</a:t>
            </a:r>
            <a:r>
              <a:rPr sz="1200" spc="19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при</a:t>
            </a:r>
            <a:r>
              <a:rPr sz="1200" spc="2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приеме</a:t>
            </a:r>
            <a:r>
              <a:rPr sz="1200" spc="19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их</a:t>
            </a:r>
            <a:r>
              <a:rPr sz="1200" spc="18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</a:t>
            </a:r>
            <a:r>
              <a:rPr sz="1200" spc="204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работу,</a:t>
            </a:r>
            <a:r>
              <a:rPr sz="1200" spc="2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2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соответствии</a:t>
            </a:r>
            <a:r>
              <a:rPr sz="1200" spc="19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2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профессией,</a:t>
            </a:r>
            <a:r>
              <a:rPr sz="1200" spc="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квалификацией</a:t>
            </a:r>
            <a:r>
              <a:rPr sz="1200" spc="2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2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вносить</a:t>
            </a:r>
            <a:r>
              <a:rPr sz="1200" spc="2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трудовой</a:t>
            </a:r>
            <a:endParaRPr sz="1200" dirty="0">
              <a:latin typeface="Microsoft Sans Serif"/>
              <a:cs typeface="Microsoft Sans Serif"/>
            </a:endParaRPr>
          </a:p>
          <a:p>
            <a:pPr marL="184785">
              <a:lnSpc>
                <a:spcPct val="100000"/>
              </a:lnSpc>
            </a:pPr>
            <a:r>
              <a:rPr sz="1200" dirty="0">
                <a:latin typeface="Microsoft Sans Serif"/>
                <a:cs typeface="Microsoft Sans Serif"/>
              </a:rPr>
              <a:t>договор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дополнения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случае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изменения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условий</a:t>
            </a:r>
            <a:r>
              <a:rPr sz="1200" spc="-10" dirty="0">
                <a:latin typeface="Microsoft Sans Serif"/>
                <a:cs typeface="Microsoft Sans Serif"/>
              </a:rPr>
              <a:t> труда</a:t>
            </a:r>
            <a:r>
              <a:rPr sz="1200" spc="-10" dirty="0">
                <a:latin typeface="Arial MT"/>
                <a:cs typeface="Arial MT"/>
              </a:rPr>
              <a:t>;</a:t>
            </a:r>
            <a:endParaRPr sz="1200" dirty="0">
              <a:latin typeface="Arial MT"/>
              <a:cs typeface="Arial MT"/>
            </a:endParaRPr>
          </a:p>
          <a:p>
            <a:pPr marL="184150" indent="-171450">
              <a:lnSpc>
                <a:spcPct val="100000"/>
              </a:lnSpc>
              <a:buFont typeface="Wingdings"/>
              <a:buChar char=""/>
              <a:tabLst>
                <a:tab pos="184150" algn="l"/>
              </a:tabLst>
            </a:pPr>
            <a:r>
              <a:rPr sz="1200" spc="-20" dirty="0">
                <a:latin typeface="Microsoft Sans Serif"/>
                <a:cs typeface="Microsoft Sans Serif"/>
              </a:rPr>
              <a:t>заключение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трудовых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договоров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Работниками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при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приеме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работу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производить </a:t>
            </a:r>
            <a:r>
              <a:rPr sz="1200" dirty="0">
                <a:latin typeface="Microsoft Sans Serif"/>
                <a:cs typeface="Microsoft Sans Serif"/>
              </a:rPr>
              <a:t>в </a:t>
            </a:r>
            <a:r>
              <a:rPr sz="1200" spc="-10" dirty="0">
                <a:latin typeface="Microsoft Sans Serif"/>
                <a:cs typeface="Microsoft Sans Serif"/>
              </a:rPr>
              <a:t>соответствии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 </a:t>
            </a:r>
            <a:r>
              <a:rPr sz="1200" spc="-10" dirty="0">
                <a:latin typeface="Microsoft Sans Serif"/>
                <a:cs typeface="Microsoft Sans Serif"/>
              </a:rPr>
              <a:t>требованиями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Трудового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кодекса</a:t>
            </a:r>
            <a:r>
              <a:rPr sz="1200" spc="-10" dirty="0">
                <a:latin typeface="Arial MT"/>
                <a:cs typeface="Arial MT"/>
              </a:rPr>
              <a:t>;</a:t>
            </a:r>
            <a:endParaRPr sz="1200" dirty="0">
              <a:latin typeface="Arial MT"/>
              <a:cs typeface="Arial MT"/>
            </a:endParaRPr>
          </a:p>
          <a:p>
            <a:pPr marL="184150" indent="-171450">
              <a:lnSpc>
                <a:spcPct val="100000"/>
              </a:lnSpc>
              <a:buFont typeface="Wingdings" panose="05000000000000000000" pitchFamily="2" charset="2"/>
              <a:buChar char="§"/>
              <a:tabLst>
                <a:tab pos="184150" algn="l"/>
              </a:tabLst>
            </a:pPr>
            <a:r>
              <a:rPr sz="1200" spc="-20" dirty="0">
                <a:latin typeface="Microsoft Sans Serif"/>
                <a:cs typeface="Microsoft Sans Serif"/>
              </a:rPr>
              <a:t>предусмотреть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при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заключении </a:t>
            </a:r>
            <a:r>
              <a:rPr sz="1200" dirty="0">
                <a:latin typeface="Microsoft Sans Serif"/>
                <a:cs typeface="Microsoft Sans Serif"/>
              </a:rPr>
              <a:t>трудовых</a:t>
            </a:r>
            <a:r>
              <a:rPr sz="1200" spc="-10" dirty="0">
                <a:latin typeface="Microsoft Sans Serif"/>
                <a:cs typeface="Microsoft Sans Serif"/>
              </a:rPr>
              <a:t> договоров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 </a:t>
            </a:r>
            <a:r>
              <a:rPr sz="1200" spc="-10" dirty="0">
                <a:latin typeface="Microsoft Sans Serif"/>
                <a:cs typeface="Microsoft Sans Serif"/>
              </a:rPr>
              <a:t>Работниками</a:t>
            </a:r>
            <a:r>
              <a:rPr sz="1200" spc="-10" dirty="0">
                <a:latin typeface="Arial MT"/>
                <a:cs typeface="Arial MT"/>
              </a:rPr>
              <a:t>:</a:t>
            </a:r>
            <a:endParaRPr sz="1200" dirty="0">
              <a:latin typeface="Arial MT"/>
              <a:cs typeface="Arial MT"/>
            </a:endParaRPr>
          </a:p>
          <a:p>
            <a:pPr marL="184150" indent="-171450">
              <a:lnSpc>
                <a:spcPct val="100000"/>
              </a:lnSpc>
              <a:buFont typeface="Wingdings"/>
              <a:buChar char=""/>
              <a:tabLst>
                <a:tab pos="184150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характеристику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условий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труда,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перечень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вредных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опасных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факторов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рабочем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месте</a:t>
            </a:r>
            <a:r>
              <a:rPr sz="1200" spc="-10" dirty="0">
                <a:latin typeface="Arial MT"/>
                <a:cs typeface="Arial MT"/>
              </a:rPr>
              <a:t>;</a:t>
            </a:r>
            <a:endParaRPr sz="1200" dirty="0">
              <a:latin typeface="Arial MT"/>
              <a:cs typeface="Arial MT"/>
            </a:endParaRPr>
          </a:p>
          <a:p>
            <a:pPr marL="183515" marR="6985" indent="-171450">
              <a:lnSpc>
                <a:spcPct val="100000"/>
              </a:lnSpc>
              <a:buFont typeface="Wingdings"/>
              <a:buChar char=""/>
              <a:tabLst>
                <a:tab pos="184785" algn="l"/>
              </a:tabLst>
            </a:pPr>
            <a:r>
              <a:rPr sz="1200" dirty="0">
                <a:latin typeface="Microsoft Sans Serif"/>
                <a:cs typeface="Microsoft Sans Serif"/>
              </a:rPr>
              <a:t>нормы</a:t>
            </a:r>
            <a:r>
              <a:rPr sz="1200" spc="29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обеспечения</a:t>
            </a:r>
            <a:r>
              <a:rPr sz="1200" spc="29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спецодеждой,</a:t>
            </a:r>
            <a:r>
              <a:rPr sz="1200" spc="3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спецобувью,</a:t>
            </a:r>
            <a:r>
              <a:rPr sz="1200" spc="30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средствами</a:t>
            </a:r>
            <a:r>
              <a:rPr sz="1200" spc="3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индивидуальной</a:t>
            </a:r>
            <a:r>
              <a:rPr sz="1200" spc="29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защиты,</a:t>
            </a:r>
            <a:r>
              <a:rPr sz="1200" spc="30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моющими</a:t>
            </a:r>
            <a:r>
              <a:rPr sz="1200" spc="3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средствами,</a:t>
            </a:r>
            <a:r>
              <a:rPr sz="1200" spc="29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необходимыми</a:t>
            </a:r>
            <a:r>
              <a:rPr sz="1200" spc="30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для</a:t>
            </a:r>
            <a:r>
              <a:rPr sz="1200" spc="3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выполнения</a:t>
            </a:r>
            <a:r>
              <a:rPr sz="1200" spc="29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определенной 	работы</a:t>
            </a:r>
            <a:r>
              <a:rPr sz="1200" spc="-10" dirty="0">
                <a:latin typeface="Arial MT"/>
                <a:cs typeface="Arial MT"/>
              </a:rPr>
              <a:t>;</a:t>
            </a:r>
            <a:endParaRPr sz="1200" dirty="0">
              <a:latin typeface="Arial MT"/>
              <a:cs typeface="Arial MT"/>
            </a:endParaRPr>
          </a:p>
          <a:p>
            <a:pPr marL="184150" indent="-171450">
              <a:lnSpc>
                <a:spcPct val="100000"/>
              </a:lnSpc>
              <a:buFont typeface="Wingdings"/>
              <a:buChar char=""/>
              <a:tabLst>
                <a:tab pos="184150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порядок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предоставления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отпусков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или выплаты </a:t>
            </a:r>
            <a:r>
              <a:rPr sz="1200" spc="-20" dirty="0">
                <a:latin typeface="Microsoft Sans Serif"/>
                <a:cs typeface="Microsoft Sans Serif"/>
              </a:rPr>
              <a:t>компенсации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за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неиспользованный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трудовой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отпуск</a:t>
            </a:r>
            <a:r>
              <a:rPr sz="1200" spc="-10" dirty="0">
                <a:latin typeface="Arial MT"/>
                <a:cs typeface="Arial MT"/>
              </a:rPr>
              <a:t>;</a:t>
            </a:r>
            <a:endParaRPr sz="1200" dirty="0">
              <a:latin typeface="Arial MT"/>
              <a:cs typeface="Arial MT"/>
            </a:endParaRPr>
          </a:p>
          <a:p>
            <a:pPr marL="183515" marR="6350" indent="-171450" algn="just">
              <a:lnSpc>
                <a:spcPct val="100000"/>
              </a:lnSpc>
              <a:buFont typeface="Wingdings"/>
              <a:buChar char=""/>
              <a:tabLst>
                <a:tab pos="184785" algn="l"/>
              </a:tabLst>
            </a:pPr>
            <a:r>
              <a:rPr sz="1200" dirty="0">
                <a:latin typeface="Microsoft Sans Serif"/>
                <a:cs typeface="Microsoft Sans Serif"/>
              </a:rPr>
              <a:t>применение</a:t>
            </a:r>
            <a:r>
              <a:rPr sz="1200" spc="2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для</a:t>
            </a:r>
            <a:r>
              <a:rPr sz="1200" spc="2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отдельных</a:t>
            </a:r>
            <a:r>
              <a:rPr sz="1200" spc="2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профессий</a:t>
            </a:r>
            <a:r>
              <a:rPr sz="1200" spc="2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рабочих,</a:t>
            </a:r>
            <a:r>
              <a:rPr sz="1200" spc="2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должностей</a:t>
            </a:r>
            <a:r>
              <a:rPr sz="1200" spc="2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специалистов</a:t>
            </a:r>
            <a:r>
              <a:rPr sz="1200" spc="2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2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служащих</a:t>
            </a:r>
            <a:r>
              <a:rPr sz="1200" spc="2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следующих</a:t>
            </a:r>
            <a:r>
              <a:rPr sz="1200" spc="2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режимов</a:t>
            </a:r>
            <a:r>
              <a:rPr sz="1200" spc="2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работы</a:t>
            </a:r>
            <a:r>
              <a:rPr sz="1200" spc="229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2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соответствии</a:t>
            </a:r>
            <a:r>
              <a:rPr sz="1200" spc="2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2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актами</a:t>
            </a:r>
            <a:r>
              <a:rPr sz="1200" spc="2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Работодателя</a:t>
            </a:r>
            <a:r>
              <a:rPr sz="1200" spc="-10" dirty="0">
                <a:latin typeface="Arial MT"/>
                <a:cs typeface="Arial MT"/>
              </a:rPr>
              <a:t>: 	</a:t>
            </a:r>
            <a:r>
              <a:rPr sz="1200" spc="-10" dirty="0">
                <a:latin typeface="Microsoft Sans Serif"/>
                <a:cs typeface="Microsoft Sans Serif"/>
              </a:rPr>
              <a:t>дежурство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дому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или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специально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оборудованной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комнате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объекте</a:t>
            </a:r>
            <a:r>
              <a:rPr sz="1200" spc="-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пределах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установленной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нормы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часов,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гибкий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график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работы,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неполный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рабочий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день</a:t>
            </a:r>
            <a:r>
              <a:rPr sz="1200" spc="-10" dirty="0">
                <a:latin typeface="Arial MT"/>
                <a:cs typeface="Arial MT"/>
              </a:rPr>
              <a:t>.</a:t>
            </a:r>
            <a:endParaRPr sz="1200" dirty="0">
              <a:latin typeface="Arial MT"/>
              <a:cs typeface="Arial MT"/>
            </a:endParaRPr>
          </a:p>
          <a:p>
            <a:pPr marL="183515" marR="6350" indent="-171450" algn="just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184785" algn="l"/>
              </a:tabLst>
            </a:pPr>
            <a:r>
              <a:rPr sz="1200" dirty="0">
                <a:latin typeface="Microsoft Sans Serif"/>
                <a:cs typeface="Microsoft Sans Serif"/>
              </a:rPr>
              <a:t>предоставлять</a:t>
            </a:r>
            <a:r>
              <a:rPr sz="1200" spc="1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преимущественное</a:t>
            </a:r>
            <a:r>
              <a:rPr sz="1200" spc="1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право</a:t>
            </a:r>
            <a:r>
              <a:rPr sz="1200" spc="114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оставления</a:t>
            </a:r>
            <a:r>
              <a:rPr sz="1200" spc="1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</a:t>
            </a:r>
            <a:r>
              <a:rPr sz="1200" spc="1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работе</a:t>
            </a:r>
            <a:r>
              <a:rPr sz="1200" spc="1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при</a:t>
            </a:r>
            <a:r>
              <a:rPr sz="1200" spc="1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сокращении</a:t>
            </a:r>
            <a:r>
              <a:rPr sz="1200" spc="1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численности</a:t>
            </a:r>
            <a:r>
              <a:rPr sz="1200" spc="1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или</a:t>
            </a:r>
            <a:r>
              <a:rPr sz="1200" spc="1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штата</a:t>
            </a:r>
            <a:r>
              <a:rPr sz="1200" spc="1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Работников</a:t>
            </a:r>
            <a:r>
              <a:rPr sz="1200" dirty="0">
                <a:latin typeface="Arial MT"/>
                <a:cs typeface="Arial MT"/>
              </a:rPr>
              <a:t>:</a:t>
            </a:r>
            <a:r>
              <a:rPr sz="1200" spc="100" dirty="0">
                <a:latin typeface="Arial MT"/>
                <a:cs typeface="Arial MT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работникам,</a:t>
            </a:r>
            <a:r>
              <a:rPr sz="1200" spc="1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являющимся</a:t>
            </a:r>
            <a:r>
              <a:rPr sz="1200" spc="1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единственными 	</a:t>
            </a:r>
            <a:r>
              <a:rPr sz="1200" dirty="0">
                <a:latin typeface="Microsoft Sans Serif"/>
                <a:cs typeface="Microsoft Sans Serif"/>
              </a:rPr>
              <a:t>кормильцами,</a:t>
            </a:r>
            <a:r>
              <a:rPr sz="1200" spc="1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или</a:t>
            </a:r>
            <a:r>
              <a:rPr sz="1200" spc="1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воспитывающим</a:t>
            </a:r>
            <a:r>
              <a:rPr sz="1200" spc="1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детей</a:t>
            </a:r>
            <a:r>
              <a:rPr sz="1200" spc="1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114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инвалидностью</a:t>
            </a:r>
            <a:r>
              <a:rPr sz="1200" dirty="0">
                <a:latin typeface="Arial MT"/>
                <a:cs typeface="Arial MT"/>
              </a:rPr>
              <a:t>;</a:t>
            </a:r>
            <a:r>
              <a:rPr sz="1200" spc="95" dirty="0">
                <a:latin typeface="Arial MT"/>
                <a:cs typeface="Arial MT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родителям</a:t>
            </a:r>
            <a:r>
              <a:rPr sz="1200" spc="114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многодетных</a:t>
            </a:r>
            <a:r>
              <a:rPr sz="1200" spc="1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семей,</a:t>
            </a:r>
            <a:r>
              <a:rPr sz="1200" spc="114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имеющим</a:t>
            </a:r>
            <a:r>
              <a:rPr sz="1200" spc="1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четырех</a:t>
            </a:r>
            <a:r>
              <a:rPr sz="1200" spc="1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1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более</a:t>
            </a:r>
            <a:r>
              <a:rPr sz="1200" spc="1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детей</a:t>
            </a:r>
            <a:r>
              <a:rPr sz="1200" dirty="0">
                <a:latin typeface="Arial MT"/>
                <a:cs typeface="Arial MT"/>
              </a:rPr>
              <a:t>;</a:t>
            </a:r>
            <a:r>
              <a:rPr sz="1200" spc="95" dirty="0">
                <a:latin typeface="Arial MT"/>
                <a:cs typeface="Arial MT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работникам,</a:t>
            </a:r>
            <a:r>
              <a:rPr sz="1200" spc="114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проработавшим</a:t>
            </a:r>
            <a:r>
              <a:rPr sz="1200" spc="12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на 	</a:t>
            </a:r>
            <a:r>
              <a:rPr sz="1200" spc="-20" dirty="0">
                <a:latin typeface="Microsoft Sans Serif"/>
                <a:cs typeface="Microsoft Sans Serif"/>
              </a:rPr>
              <a:t>железнодорожном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транспорте</a:t>
            </a:r>
            <a:r>
              <a:rPr sz="1200" dirty="0">
                <a:latin typeface="Arial MT"/>
                <a:cs typeface="Arial MT"/>
              </a:rPr>
              <a:t>: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мужчины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315" dirty="0">
                <a:latin typeface="Microsoft Sans Serif"/>
                <a:cs typeface="Microsoft Sans Serif"/>
              </a:rPr>
              <a:t>–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не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менее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Arial MT"/>
                <a:cs typeface="Arial MT"/>
              </a:rPr>
              <a:t>25 </a:t>
            </a:r>
            <a:r>
              <a:rPr sz="1200" dirty="0">
                <a:latin typeface="Microsoft Sans Serif"/>
                <a:cs typeface="Microsoft Sans Serif"/>
              </a:rPr>
              <a:t>лет</a:t>
            </a:r>
            <a:r>
              <a:rPr sz="1200" dirty="0">
                <a:latin typeface="Arial MT"/>
                <a:cs typeface="Arial MT"/>
              </a:rPr>
              <a:t>;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женщины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315" dirty="0">
                <a:latin typeface="Microsoft Sans Serif"/>
                <a:cs typeface="Microsoft Sans Serif"/>
              </a:rPr>
              <a:t>–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не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менее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Arial MT"/>
                <a:cs typeface="Arial MT"/>
              </a:rPr>
              <a:t>20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лет</a:t>
            </a:r>
            <a:r>
              <a:rPr sz="1200" dirty="0">
                <a:latin typeface="Arial MT"/>
                <a:cs typeface="Arial MT"/>
              </a:rPr>
              <a:t>;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награжденным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знаком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«Почетный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железнодорожник»</a:t>
            </a:r>
            <a:r>
              <a:rPr sz="1200" spc="-25" dirty="0">
                <a:latin typeface="Arial MT"/>
                <a:cs typeface="Arial MT"/>
              </a:rPr>
              <a:t>;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рационализаторам, 	ведущим многолетнюю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активную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рационализаторскую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деятельность,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при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условии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внедренных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ими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не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менее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пяти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рационализаторских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предложений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-20" dirty="0">
                <a:latin typeface="Microsoft Sans Serif"/>
                <a:cs typeface="Microsoft Sans Serif"/>
              </a:rPr>
              <a:t> год</a:t>
            </a:r>
            <a:r>
              <a:rPr sz="1200" spc="-20" dirty="0">
                <a:latin typeface="Arial MT"/>
                <a:cs typeface="Arial MT"/>
              </a:rPr>
              <a:t>.</a:t>
            </a:r>
            <a:endParaRPr sz="1200" dirty="0">
              <a:latin typeface="Arial MT"/>
              <a:cs typeface="Arial MT"/>
            </a:endParaRPr>
          </a:p>
          <a:p>
            <a:pPr marL="183515" marR="7620" indent="-171450" algn="just">
              <a:lnSpc>
                <a:spcPct val="100000"/>
              </a:lnSpc>
              <a:buFont typeface="Wingdings"/>
              <a:buChar char=""/>
              <a:tabLst>
                <a:tab pos="184785" algn="l"/>
              </a:tabLst>
            </a:pPr>
            <a:r>
              <a:rPr sz="1200" dirty="0">
                <a:latin typeface="Microsoft Sans Serif"/>
                <a:cs typeface="Microsoft Sans Serif"/>
              </a:rPr>
              <a:t>не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допускать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при сокращении штата или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численности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расторжение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трудовых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договоров с двумя </a:t>
            </a:r>
            <a:r>
              <a:rPr sz="1200" spc="-10" dirty="0">
                <a:latin typeface="Microsoft Sans Serif"/>
                <a:cs typeface="Microsoft Sans Serif"/>
              </a:rPr>
              <a:t>Работниками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из одной семьи (муж,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жена), за </a:t>
            </a:r>
            <a:r>
              <a:rPr sz="1200" spc="-10" dirty="0">
                <a:latin typeface="Microsoft Sans Serif"/>
                <a:cs typeface="Microsoft Sans Serif"/>
              </a:rPr>
              <a:t>исключением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случая 	прекращения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деятельности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Работодателя</a:t>
            </a:r>
            <a:r>
              <a:rPr sz="1200" spc="-10" dirty="0">
                <a:latin typeface="Arial MT"/>
                <a:cs typeface="Arial MT"/>
              </a:rPr>
              <a:t>;</a:t>
            </a:r>
            <a:endParaRPr sz="1200" dirty="0">
              <a:latin typeface="Arial MT"/>
              <a:cs typeface="Arial MT"/>
            </a:endParaRPr>
          </a:p>
          <a:p>
            <a:pPr marL="184150" indent="-171450" algn="just">
              <a:lnSpc>
                <a:spcPct val="100000"/>
              </a:lnSpc>
              <a:buFont typeface="Wingdings"/>
              <a:buChar char=""/>
              <a:tabLst>
                <a:tab pos="184150" algn="l"/>
              </a:tabLst>
            </a:pPr>
            <a:r>
              <a:rPr sz="1200" dirty="0">
                <a:latin typeface="Microsoft Sans Serif"/>
                <a:cs typeface="Microsoft Sans Serif"/>
              </a:rPr>
              <a:t>при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упразднении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структурного</a:t>
            </a:r>
            <a:r>
              <a:rPr sz="1200" spc="-20" dirty="0">
                <a:latin typeface="Microsoft Sans Serif"/>
                <a:cs typeface="Microsoft Sans Serif"/>
              </a:rPr>
              <a:t> подразделения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Компании,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сокращении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штата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или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численности</a:t>
            </a:r>
            <a:r>
              <a:rPr sz="1200" spc="-10" dirty="0">
                <a:latin typeface="Microsoft Sans Serif"/>
                <a:cs typeface="Microsoft Sans Serif"/>
              </a:rPr>
              <a:t> Работников</a:t>
            </a:r>
            <a:r>
              <a:rPr sz="1200" spc="-10" dirty="0">
                <a:latin typeface="Arial MT"/>
                <a:cs typeface="Arial MT"/>
              </a:rPr>
              <a:t>:</a:t>
            </a:r>
            <a:endParaRPr sz="1200" dirty="0">
              <a:latin typeface="Arial MT"/>
              <a:cs typeface="Arial MT"/>
            </a:endParaRPr>
          </a:p>
          <a:p>
            <a:pPr marL="183515" marR="6350" indent="-171450" algn="just">
              <a:lnSpc>
                <a:spcPct val="100000"/>
              </a:lnSpc>
              <a:buFont typeface="Wingdings"/>
              <a:buChar char=""/>
              <a:tabLst>
                <a:tab pos="184785" algn="l"/>
              </a:tabLst>
            </a:pPr>
            <a:r>
              <a:rPr sz="1200" dirty="0">
                <a:latin typeface="Microsoft Sans Serif"/>
                <a:cs typeface="Microsoft Sans Serif"/>
              </a:rPr>
              <a:t>предоставлять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карьерному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центру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(центру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трудовой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мобильности)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письменно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или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через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электронную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биржу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труда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полном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объеме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информацию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предстоящем 	</a:t>
            </a:r>
            <a:r>
              <a:rPr sz="1200" dirty="0">
                <a:latin typeface="Microsoft Sans Serif"/>
                <a:cs typeface="Microsoft Sans Serif"/>
              </a:rPr>
              <a:t>высвобождении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Работников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связи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ликвидацией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Работодателя,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сокращением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численности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или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штата,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снижением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объема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производств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выполняемых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работ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0" dirty="0">
                <a:latin typeface="Microsoft Sans Serif"/>
                <a:cs typeface="Microsoft Sans Serif"/>
              </a:rPr>
              <a:t>и 	</a:t>
            </a:r>
            <a:r>
              <a:rPr sz="1200" dirty="0">
                <a:latin typeface="Microsoft Sans Serif"/>
                <a:cs typeface="Microsoft Sans Serif"/>
              </a:rPr>
              <a:t>услуг,</a:t>
            </a:r>
            <a:r>
              <a:rPr sz="1200" spc="2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повлекшего</a:t>
            </a:r>
            <a:r>
              <a:rPr sz="1200" spc="27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ухудшение</a:t>
            </a:r>
            <a:r>
              <a:rPr sz="1200" spc="2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экономического</a:t>
            </a:r>
            <a:r>
              <a:rPr sz="1200" spc="2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состояния</a:t>
            </a:r>
            <a:r>
              <a:rPr sz="1200" spc="2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Работодателя,</a:t>
            </a:r>
            <a:r>
              <a:rPr sz="1200" spc="2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2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количестве</a:t>
            </a:r>
            <a:r>
              <a:rPr sz="1200" spc="2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2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категориях</a:t>
            </a:r>
            <a:r>
              <a:rPr sz="1200" spc="254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Работников,</a:t>
            </a:r>
            <a:r>
              <a:rPr sz="1200" spc="2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которых</a:t>
            </a:r>
            <a:r>
              <a:rPr sz="1200" spc="254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оно</a:t>
            </a:r>
            <a:r>
              <a:rPr sz="1200" spc="2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может</a:t>
            </a:r>
            <a:r>
              <a:rPr sz="1200" spc="2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коснуться,</a:t>
            </a:r>
            <a:r>
              <a:rPr sz="1200" spc="2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27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указанием 	</a:t>
            </a:r>
            <a:r>
              <a:rPr sz="1200" dirty="0">
                <a:latin typeface="Microsoft Sans Serif"/>
                <a:cs typeface="Microsoft Sans Serif"/>
              </a:rPr>
              <a:t>должностей</a:t>
            </a:r>
            <a:r>
              <a:rPr sz="1200" spc="3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3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профессий,</a:t>
            </a:r>
            <a:r>
              <a:rPr sz="1200" spc="3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специальностей,</a:t>
            </a:r>
            <a:r>
              <a:rPr sz="1200" spc="3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квалификации</a:t>
            </a:r>
            <a:r>
              <a:rPr sz="1200" spc="3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3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размера</a:t>
            </a:r>
            <a:r>
              <a:rPr sz="1200" spc="3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оплаты</a:t>
            </a:r>
            <a:r>
              <a:rPr sz="1200" spc="3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труда</a:t>
            </a:r>
            <a:r>
              <a:rPr sz="1200" spc="3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высвобождаемых</a:t>
            </a:r>
            <a:r>
              <a:rPr sz="1200" spc="3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Работников</a:t>
            </a:r>
            <a:r>
              <a:rPr sz="1200" spc="3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3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сроков,</a:t>
            </a:r>
            <a:r>
              <a:rPr sz="1200" spc="3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3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течение</a:t>
            </a:r>
            <a:r>
              <a:rPr sz="1200" spc="3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которых</a:t>
            </a:r>
            <a:r>
              <a:rPr sz="1200" spc="3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они</a:t>
            </a:r>
            <a:r>
              <a:rPr sz="1200" spc="34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будут 	высвобождаться,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не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менее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чем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за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один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месяц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до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начала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высвобождения</a:t>
            </a:r>
            <a:r>
              <a:rPr sz="1200" spc="-10" dirty="0">
                <a:latin typeface="Arial MT"/>
                <a:cs typeface="Arial MT"/>
              </a:rPr>
              <a:t>;</a:t>
            </a:r>
            <a:endParaRPr sz="1200" dirty="0">
              <a:latin typeface="Arial MT"/>
              <a:cs typeface="Arial MT"/>
            </a:endParaRPr>
          </a:p>
          <a:p>
            <a:pPr marL="184785" indent="-172085" algn="just">
              <a:lnSpc>
                <a:spcPct val="100000"/>
              </a:lnSpc>
              <a:buFont typeface="Wingdings"/>
              <a:buChar char=""/>
              <a:tabLst>
                <a:tab pos="184785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предоставлять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Работнику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один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день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неделю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или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два часа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течение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каждого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рабочего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дня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для </a:t>
            </a:r>
            <a:r>
              <a:rPr sz="1200" spc="-10" dirty="0">
                <a:latin typeface="Microsoft Sans Serif"/>
                <a:cs typeface="Microsoft Sans Serif"/>
              </a:rPr>
              <a:t>самостоятельного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поиска</a:t>
            </a:r>
            <a:r>
              <a:rPr sz="1200" spc="-10" dirty="0">
                <a:latin typeface="Microsoft Sans Serif"/>
                <a:cs typeface="Microsoft Sans Serif"/>
              </a:rPr>
              <a:t> работы</a:t>
            </a:r>
            <a:r>
              <a:rPr sz="1200" spc="-10" dirty="0">
                <a:latin typeface="Arial MT"/>
                <a:cs typeface="Arial MT"/>
              </a:rPr>
              <a:t>;</a:t>
            </a:r>
            <a:endParaRPr sz="1200" dirty="0">
              <a:latin typeface="Arial MT"/>
              <a:cs typeface="Arial MT"/>
            </a:endParaRPr>
          </a:p>
          <a:p>
            <a:pPr marL="183515" marR="5080" indent="-171450" algn="just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184785" algn="l"/>
              </a:tabLst>
            </a:pPr>
            <a:r>
              <a:rPr sz="1200" dirty="0">
                <a:latin typeface="Microsoft Sans Serif"/>
                <a:cs typeface="Microsoft Sans Serif"/>
              </a:rPr>
              <a:t>выплачивать</a:t>
            </a:r>
            <a:r>
              <a:rPr sz="1200" spc="29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компенсационные</a:t>
            </a:r>
            <a:r>
              <a:rPr sz="1200" spc="3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выплаты</a:t>
            </a:r>
            <a:r>
              <a:rPr sz="1200" spc="28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29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связи</a:t>
            </a:r>
            <a:r>
              <a:rPr sz="1200" spc="29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29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потерей</a:t>
            </a:r>
            <a:r>
              <a:rPr sz="1200" spc="28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работы</a:t>
            </a:r>
            <a:r>
              <a:rPr sz="1200" spc="29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29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соответствии</a:t>
            </a:r>
            <a:r>
              <a:rPr sz="1200" spc="29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29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Трудовым</a:t>
            </a:r>
            <a:r>
              <a:rPr sz="1200" spc="29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кодексом</a:t>
            </a:r>
            <a:r>
              <a:rPr sz="1200" spc="3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29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дополнительную</a:t>
            </a:r>
            <a:r>
              <a:rPr sz="1200" spc="29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компенсацию</a:t>
            </a:r>
            <a:r>
              <a:rPr sz="1200" spc="29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29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размере</a:t>
            </a:r>
            <a:r>
              <a:rPr sz="1200" spc="30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двух 	</a:t>
            </a:r>
            <a:r>
              <a:rPr sz="1200" dirty="0">
                <a:latin typeface="Microsoft Sans Serif"/>
                <a:cs typeface="Microsoft Sans Serif"/>
              </a:rPr>
              <a:t>среднемесячных</a:t>
            </a:r>
            <a:r>
              <a:rPr sz="1200" spc="1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заработных</a:t>
            </a:r>
            <a:r>
              <a:rPr sz="1200" spc="1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плат</a:t>
            </a:r>
            <a:r>
              <a:rPr sz="1200" dirty="0">
                <a:latin typeface="Arial MT"/>
                <a:cs typeface="Arial MT"/>
              </a:rPr>
              <a:t>.</a:t>
            </a:r>
            <a:r>
              <a:rPr sz="1200" spc="114" dirty="0">
                <a:latin typeface="Arial MT"/>
                <a:cs typeface="Arial MT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При</a:t>
            </a:r>
            <a:r>
              <a:rPr sz="1200" spc="1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этом</a:t>
            </a:r>
            <a:r>
              <a:rPr sz="1200" spc="1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дополнительную</a:t>
            </a:r>
            <a:r>
              <a:rPr sz="1200" spc="1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компенсацию</a:t>
            </a:r>
            <a:r>
              <a:rPr sz="1200" spc="1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1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размере</a:t>
            </a:r>
            <a:r>
              <a:rPr sz="1200" spc="1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двух</a:t>
            </a:r>
            <a:r>
              <a:rPr sz="1200" spc="1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среднемесячных</a:t>
            </a:r>
            <a:r>
              <a:rPr sz="1200" spc="1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заработных</a:t>
            </a:r>
            <a:r>
              <a:rPr sz="1200" spc="1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плат</a:t>
            </a:r>
            <a:r>
              <a:rPr sz="1200" spc="1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(сохраняемую</a:t>
            </a:r>
            <a:r>
              <a:rPr sz="1200" spc="1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</a:t>
            </a:r>
            <a:r>
              <a:rPr sz="1200" spc="1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период</a:t>
            </a:r>
            <a:r>
              <a:rPr sz="1200" spc="1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поиска 	</a:t>
            </a:r>
            <a:r>
              <a:rPr sz="1200" dirty="0">
                <a:latin typeface="Microsoft Sans Serif"/>
                <a:cs typeface="Microsoft Sans Serif"/>
              </a:rPr>
              <a:t>работы)</a:t>
            </a:r>
            <a:r>
              <a:rPr sz="1200" spc="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выплачивать</a:t>
            </a:r>
            <a:r>
              <a:rPr sz="1200" spc="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лицам,</a:t>
            </a:r>
            <a:r>
              <a:rPr sz="1200" spc="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имеющим</a:t>
            </a:r>
            <a:r>
              <a:rPr sz="1200" spc="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стаж</a:t>
            </a:r>
            <a:r>
              <a:rPr sz="1200" spc="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работы</a:t>
            </a:r>
            <a:r>
              <a:rPr sz="1200" spc="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организациях</a:t>
            </a:r>
            <a:r>
              <a:rPr sz="1200" spc="5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железнодорожного</a:t>
            </a:r>
            <a:r>
              <a:rPr sz="1200" spc="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транспорта</a:t>
            </a:r>
            <a:r>
              <a:rPr sz="1200" spc="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не</a:t>
            </a:r>
            <a:r>
              <a:rPr sz="1200" spc="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менее</a:t>
            </a:r>
            <a:r>
              <a:rPr sz="1200" spc="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пяти</a:t>
            </a:r>
            <a:r>
              <a:rPr sz="1200" spc="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лет</a:t>
            </a:r>
            <a:r>
              <a:rPr sz="1200" spc="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предоставившим</a:t>
            </a:r>
            <a:r>
              <a:rPr sz="1200" spc="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справку</a:t>
            </a:r>
            <a:r>
              <a:rPr sz="1200" spc="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5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регистрации 	(постановки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учет)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-10" dirty="0">
                <a:latin typeface="Microsoft Sans Serif"/>
                <a:cs typeface="Microsoft Sans Serif"/>
              </a:rPr>
              <a:t> карьерный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центр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(центр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трудовой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мобильности)</a:t>
            </a:r>
            <a:r>
              <a:rPr sz="1200" spc="-10" dirty="0">
                <a:latin typeface="Arial MT"/>
                <a:cs typeface="Arial MT"/>
              </a:rPr>
              <a:t>.</a:t>
            </a:r>
            <a:endParaRPr sz="1200" dirty="0">
              <a:latin typeface="Arial MT"/>
              <a:cs typeface="Arial MT"/>
            </a:endParaRPr>
          </a:p>
          <a:p>
            <a:pPr marL="184150" indent="-171450" algn="just">
              <a:lnSpc>
                <a:spcPct val="100000"/>
              </a:lnSpc>
              <a:buFont typeface="Wingdings"/>
              <a:buChar char=""/>
              <a:tabLst>
                <a:tab pos="184150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обеспечивать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преимущественное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трудоустройство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высвобождаемых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Работников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вакантные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рабочие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места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-10" dirty="0">
                <a:latin typeface="Microsoft Sans Serif"/>
                <a:cs typeface="Microsoft Sans Serif"/>
              </a:rPr>
              <a:t> соответствующей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переподготовкой</a:t>
            </a:r>
            <a:endParaRPr sz="1200" dirty="0">
              <a:latin typeface="Microsoft Sans Serif"/>
              <a:cs typeface="Microsoft Sans Serif"/>
            </a:endParaRPr>
          </a:p>
          <a:p>
            <a:pPr marL="183515" marR="6985" indent="-171450" algn="just">
              <a:lnSpc>
                <a:spcPct val="100000"/>
              </a:lnSpc>
              <a:buFont typeface="Wingdings"/>
              <a:buChar char=""/>
              <a:tabLst>
                <a:tab pos="184785" algn="l"/>
              </a:tabLst>
            </a:pPr>
            <a:r>
              <a:rPr sz="1200" dirty="0">
                <a:latin typeface="Microsoft Sans Serif"/>
                <a:cs typeface="Microsoft Sans Serif"/>
              </a:rPr>
              <a:t>переквалификацию</a:t>
            </a:r>
            <a:r>
              <a:rPr sz="1200" spc="7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Работников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(обучение</a:t>
            </a:r>
            <a:r>
              <a:rPr sz="1200" spc="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другим</a:t>
            </a:r>
            <a:r>
              <a:rPr sz="1200" spc="8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профессиям)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осуществлять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за</a:t>
            </a:r>
            <a:r>
              <a:rPr sz="1200" spc="7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счет</a:t>
            </a:r>
            <a:r>
              <a:rPr sz="1200" spc="7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средств</a:t>
            </a:r>
            <a:r>
              <a:rPr sz="1200" spc="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Работодателя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выплатой</a:t>
            </a:r>
            <a:r>
              <a:rPr sz="1200" spc="8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за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время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обучения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Arial MT"/>
                <a:cs typeface="Arial MT"/>
              </a:rPr>
              <a:t>75</a:t>
            </a:r>
            <a:r>
              <a:rPr sz="1200" spc="55" dirty="0">
                <a:latin typeface="Arial MT"/>
                <a:cs typeface="Arial MT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(семьдесят</a:t>
            </a:r>
            <a:r>
              <a:rPr sz="1200" spc="7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пять) 	процентов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их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среднего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заработка</a:t>
            </a:r>
            <a:r>
              <a:rPr sz="1200" spc="-10" dirty="0">
                <a:latin typeface="Arial MT"/>
                <a:cs typeface="Arial MT"/>
              </a:rPr>
              <a:t>.</a:t>
            </a:r>
            <a:endParaRPr sz="12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5" dirty="0"/>
              <a:t>ТРУДОВАЯ</a:t>
            </a:r>
            <a:r>
              <a:rPr spc="20" dirty="0"/>
              <a:t> </a:t>
            </a:r>
            <a:r>
              <a:rPr spc="-110" dirty="0"/>
              <a:t>ПРАКТИКА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590549"/>
            <a:ext cx="11935460" cy="48827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i="1" dirty="0" err="1">
                <a:solidFill>
                  <a:srgbClr val="A17A00"/>
                </a:solidFill>
                <a:latin typeface="Arial"/>
                <a:cs typeface="Arial"/>
              </a:rPr>
              <a:t>Согласно</a:t>
            </a:r>
            <a:r>
              <a:rPr sz="1600" b="1" i="1" spc="-80" dirty="0">
                <a:solidFill>
                  <a:srgbClr val="A17A00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A17A00"/>
                </a:solidFill>
                <a:latin typeface="Arial"/>
                <a:cs typeface="Arial"/>
              </a:rPr>
              <a:t>Коллективному</a:t>
            </a:r>
            <a:r>
              <a:rPr sz="1600" b="1" i="1" spc="-25" dirty="0">
                <a:solidFill>
                  <a:srgbClr val="A17A00"/>
                </a:solidFill>
                <a:latin typeface="Arial"/>
                <a:cs typeface="Arial"/>
              </a:rPr>
              <a:t> </a:t>
            </a:r>
            <a:r>
              <a:rPr sz="1600" b="1" i="1" dirty="0" err="1">
                <a:solidFill>
                  <a:srgbClr val="A17A00"/>
                </a:solidFill>
                <a:latin typeface="Arial"/>
                <a:cs typeface="Arial"/>
              </a:rPr>
              <a:t>договору</a:t>
            </a:r>
            <a:r>
              <a:rPr sz="1600" b="1" i="1" spc="-55" dirty="0">
                <a:solidFill>
                  <a:srgbClr val="A17A00"/>
                </a:solidFill>
                <a:latin typeface="Arial"/>
                <a:cs typeface="Arial"/>
              </a:rPr>
              <a:t> </a:t>
            </a:r>
            <a:r>
              <a:rPr sz="1600" b="1" i="1" spc="-10" dirty="0" err="1">
                <a:solidFill>
                  <a:srgbClr val="A17A00"/>
                </a:solidFill>
                <a:latin typeface="Arial"/>
                <a:cs typeface="Arial"/>
              </a:rPr>
              <a:t>Работодатель</a:t>
            </a:r>
            <a:r>
              <a:rPr sz="1600" b="1" i="1" spc="-45" dirty="0">
                <a:solidFill>
                  <a:srgbClr val="A17A00"/>
                </a:solidFill>
                <a:latin typeface="Arial"/>
                <a:cs typeface="Arial"/>
              </a:rPr>
              <a:t> </a:t>
            </a:r>
            <a:r>
              <a:rPr sz="1600" b="1" i="1" spc="-10" dirty="0" err="1">
                <a:solidFill>
                  <a:srgbClr val="A17A00"/>
                </a:solidFill>
                <a:latin typeface="Arial"/>
                <a:cs typeface="Arial"/>
              </a:rPr>
              <a:t>обязуется</a:t>
            </a:r>
            <a:r>
              <a:rPr sz="1600" b="1" i="1" spc="-10" dirty="0">
                <a:solidFill>
                  <a:srgbClr val="A17A00"/>
                </a:solidFill>
                <a:latin typeface="Arial"/>
                <a:cs typeface="Arial"/>
              </a:rPr>
              <a:t>: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45"/>
              </a:spcBef>
            </a:pPr>
            <a:r>
              <a:rPr sz="1200" b="1" dirty="0" err="1">
                <a:latin typeface="Arial"/>
                <a:cs typeface="Arial"/>
              </a:rPr>
              <a:t>Раздел</a:t>
            </a:r>
            <a:r>
              <a:rPr sz="1200" b="1" spc="-5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VII.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 err="1">
                <a:latin typeface="Arial"/>
                <a:cs typeface="Arial"/>
              </a:rPr>
              <a:t>Социальный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 err="1">
                <a:latin typeface="Arial"/>
                <a:cs typeface="Arial"/>
              </a:rPr>
              <a:t>пакет</a:t>
            </a:r>
            <a:r>
              <a:rPr sz="1200" b="1" spc="-50" dirty="0">
                <a:latin typeface="Arial"/>
                <a:cs typeface="Arial"/>
              </a:rPr>
              <a:t> </a:t>
            </a:r>
            <a:r>
              <a:rPr sz="1200" b="1" dirty="0" err="1">
                <a:latin typeface="Arial"/>
                <a:cs typeface="Arial"/>
              </a:rPr>
              <a:t>Работникам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spc="-10" dirty="0" err="1">
                <a:latin typeface="Arial"/>
                <a:cs typeface="Arial"/>
              </a:rPr>
              <a:t>Компании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 dirty="0">
              <a:latin typeface="Arial"/>
              <a:cs typeface="Arial"/>
            </a:endParaRPr>
          </a:p>
          <a:p>
            <a:pPr marL="184150" indent="-171450">
              <a:lnSpc>
                <a:spcPct val="100000"/>
              </a:lnSpc>
              <a:buFont typeface="Wingdings"/>
              <a:buChar char=""/>
              <a:tabLst>
                <a:tab pos="184150" algn="l"/>
              </a:tabLst>
            </a:pPr>
            <a:r>
              <a:rPr lang="ru-RU" sz="1200" spc="-20" dirty="0">
                <a:latin typeface="Microsoft Sans Serif"/>
                <a:cs typeface="Microsoft Sans Serif"/>
              </a:rPr>
              <a:t>оказывать</a:t>
            </a:r>
            <a:r>
              <a:rPr lang="ru-RU" sz="1200" spc="-15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материальную</a:t>
            </a:r>
            <a:r>
              <a:rPr lang="ru-RU" sz="1200" spc="15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помощь</a:t>
            </a:r>
            <a:r>
              <a:rPr lang="ru-RU" sz="1200" spc="-10" dirty="0">
                <a:latin typeface="Arial MT"/>
                <a:cs typeface="Arial MT"/>
              </a:rPr>
              <a:t>:</a:t>
            </a:r>
            <a:endParaRPr lang="ru-RU" sz="1200" dirty="0">
              <a:latin typeface="Arial MT"/>
              <a:cs typeface="Arial MT"/>
            </a:endParaRPr>
          </a:p>
          <a:p>
            <a:pPr marL="12700" marR="3615690">
              <a:lnSpc>
                <a:spcPct val="100000"/>
              </a:lnSpc>
            </a:pPr>
            <a:r>
              <a:rPr lang="ru-RU" sz="1200" dirty="0">
                <a:latin typeface="Microsoft Sans Serif"/>
                <a:cs typeface="Microsoft Sans Serif"/>
              </a:rPr>
              <a:t>а)</a:t>
            </a:r>
            <a:r>
              <a:rPr lang="ru-RU" sz="1200" spc="-10" dirty="0">
                <a:latin typeface="Microsoft Sans Serif"/>
                <a:cs typeface="Microsoft Sans Serif"/>
              </a:rPr>
              <a:t> </a:t>
            </a:r>
            <a:r>
              <a:rPr lang="ru-RU" sz="1200" spc="-20" dirty="0">
                <a:latin typeface="Microsoft Sans Serif"/>
                <a:cs typeface="Microsoft Sans Serif"/>
              </a:rPr>
              <a:t>Работникам</a:t>
            </a:r>
            <a:r>
              <a:rPr lang="ru-RU" sz="1200" spc="-3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в</a:t>
            </a:r>
            <a:r>
              <a:rPr lang="ru-RU" sz="1200" spc="-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связи</a:t>
            </a:r>
            <a:r>
              <a:rPr lang="ru-RU" sz="1200" spc="-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со смертью</a:t>
            </a:r>
            <a:r>
              <a:rPr lang="ru-RU" sz="1200" spc="-25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родителей,</a:t>
            </a:r>
            <a:r>
              <a:rPr lang="ru-RU" sz="1200" spc="-35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супруга/супруги,</a:t>
            </a:r>
            <a:r>
              <a:rPr lang="ru-RU" sz="1200" spc="35" dirty="0">
                <a:latin typeface="Microsoft Sans Serif"/>
                <a:cs typeface="Microsoft Sans Serif"/>
              </a:rPr>
              <a:t> </a:t>
            </a:r>
            <a:r>
              <a:rPr lang="ru-RU" sz="1200" dirty="0" err="1">
                <a:latin typeface="Microsoft Sans Serif"/>
                <a:cs typeface="Microsoft Sans Serif"/>
              </a:rPr>
              <a:t>деутей</a:t>
            </a:r>
            <a:r>
              <a:rPr lang="ru-RU" sz="1200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Работника</a:t>
            </a:r>
            <a:r>
              <a:rPr lang="ru-RU" sz="1200" spc="-2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Arial MT"/>
                <a:cs typeface="Arial MT"/>
              </a:rPr>
              <a:t>-</a:t>
            </a:r>
            <a:r>
              <a:rPr lang="ru-RU" sz="1200" spc="-25" dirty="0">
                <a:latin typeface="Arial MT"/>
                <a:cs typeface="Arial MT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в</a:t>
            </a:r>
            <a:r>
              <a:rPr lang="ru-RU" sz="1200" spc="-5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размере</a:t>
            </a:r>
            <a:r>
              <a:rPr lang="ru-RU" sz="1200" spc="-4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Arial MT"/>
                <a:cs typeface="Arial MT"/>
              </a:rPr>
              <a:t>70</a:t>
            </a:r>
            <a:r>
              <a:rPr lang="ru-RU" sz="1200" spc="-40" dirty="0">
                <a:latin typeface="Arial MT"/>
                <a:cs typeface="Arial MT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(семидесяти) </a:t>
            </a:r>
            <a:r>
              <a:rPr lang="ru-RU" sz="1200" spc="-20" dirty="0">
                <a:latin typeface="Microsoft Sans Serif"/>
                <a:cs typeface="Microsoft Sans Serif"/>
              </a:rPr>
              <a:t>МРП</a:t>
            </a:r>
            <a:r>
              <a:rPr lang="ru-RU" sz="1200" spc="-20" dirty="0">
                <a:latin typeface="Arial MT"/>
                <a:cs typeface="Arial MT"/>
              </a:rPr>
              <a:t>; </a:t>
            </a:r>
            <a:r>
              <a:rPr lang="ru-RU" sz="1200" dirty="0">
                <a:latin typeface="Microsoft Sans Serif"/>
                <a:cs typeface="Microsoft Sans Serif"/>
              </a:rPr>
              <a:t>Материальная</a:t>
            </a:r>
            <a:r>
              <a:rPr lang="ru-RU" sz="1200" spc="-5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помощь</a:t>
            </a:r>
            <a:r>
              <a:rPr lang="ru-RU" sz="1200" spc="-35" dirty="0">
                <a:latin typeface="Microsoft Sans Serif"/>
                <a:cs typeface="Microsoft Sans Serif"/>
              </a:rPr>
              <a:t> </a:t>
            </a:r>
            <a:r>
              <a:rPr lang="ru-RU" sz="1200" spc="-20" dirty="0">
                <a:latin typeface="Microsoft Sans Serif"/>
                <a:cs typeface="Microsoft Sans Serif"/>
              </a:rPr>
              <a:t>оказывается</a:t>
            </a:r>
            <a:r>
              <a:rPr lang="ru-RU" sz="1200" spc="-5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одному</a:t>
            </a:r>
            <a:r>
              <a:rPr lang="ru-RU" sz="1200" spc="-40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заявителю</a:t>
            </a:r>
            <a:r>
              <a:rPr lang="ru-RU" sz="1200" spc="-4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из</a:t>
            </a:r>
            <a:r>
              <a:rPr lang="ru-RU" sz="1200" spc="-1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членов</a:t>
            </a:r>
            <a:r>
              <a:rPr lang="ru-RU" sz="1200" spc="-3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семьи,</a:t>
            </a:r>
            <a:r>
              <a:rPr lang="ru-RU" sz="1200" spc="-3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имеющих</a:t>
            </a:r>
            <a:r>
              <a:rPr lang="ru-RU" sz="1200" spc="-2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право</a:t>
            </a:r>
            <a:r>
              <a:rPr lang="ru-RU" sz="1200" spc="-4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на</a:t>
            </a:r>
            <a:r>
              <a:rPr lang="ru-RU" sz="1200" spc="-20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материальную</a:t>
            </a:r>
            <a:r>
              <a:rPr lang="ru-RU" sz="1200" spc="-35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помощь</a:t>
            </a:r>
            <a:r>
              <a:rPr lang="ru-RU" sz="1200" spc="-10" dirty="0">
                <a:latin typeface="Arial MT"/>
                <a:cs typeface="Arial MT"/>
              </a:rPr>
              <a:t>.</a:t>
            </a:r>
            <a:endParaRPr lang="ru-RU" sz="1200" dirty="0">
              <a:latin typeface="Arial MT"/>
              <a:cs typeface="Arial MT"/>
            </a:endParaRPr>
          </a:p>
          <a:p>
            <a:pPr marL="12700" marR="5080">
              <a:lnSpc>
                <a:spcPct val="100000"/>
              </a:lnSpc>
            </a:pPr>
            <a:r>
              <a:rPr lang="ru-RU" sz="1200" dirty="0">
                <a:latin typeface="Microsoft Sans Serif"/>
                <a:cs typeface="Microsoft Sans Serif"/>
              </a:rPr>
              <a:t>б)</a:t>
            </a:r>
            <a:r>
              <a:rPr lang="ru-RU" sz="1200" spc="100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Работникам</a:t>
            </a:r>
            <a:r>
              <a:rPr lang="ru-RU" sz="1200" spc="11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в</a:t>
            </a:r>
            <a:r>
              <a:rPr lang="ru-RU" sz="1200" spc="10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связи</a:t>
            </a:r>
            <a:r>
              <a:rPr lang="ru-RU" sz="1200" spc="114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с</a:t>
            </a:r>
            <a:r>
              <a:rPr lang="ru-RU" sz="1200" spc="11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рождением,</a:t>
            </a:r>
            <a:r>
              <a:rPr lang="ru-RU" sz="1200" spc="11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усыновлением</a:t>
            </a:r>
            <a:r>
              <a:rPr lang="ru-RU" sz="1200" spc="120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(удочерением)</a:t>
            </a:r>
            <a:r>
              <a:rPr lang="ru-RU" sz="1200" spc="11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ребенка</a:t>
            </a:r>
            <a:r>
              <a:rPr lang="ru-RU" sz="1200" spc="114" dirty="0">
                <a:latin typeface="Microsoft Sans Serif"/>
                <a:cs typeface="Microsoft Sans Serif"/>
              </a:rPr>
              <a:t> </a:t>
            </a:r>
            <a:r>
              <a:rPr lang="ru-RU" sz="1200" spc="315" dirty="0">
                <a:latin typeface="Microsoft Sans Serif"/>
                <a:cs typeface="Microsoft Sans Serif"/>
              </a:rPr>
              <a:t>–</a:t>
            </a:r>
            <a:r>
              <a:rPr lang="ru-RU" sz="1200" spc="114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в</a:t>
            </a:r>
            <a:r>
              <a:rPr lang="ru-RU" sz="1200" spc="11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размере</a:t>
            </a:r>
            <a:r>
              <a:rPr lang="ru-RU" sz="1200" spc="114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Arial MT"/>
                <a:cs typeface="Arial MT"/>
              </a:rPr>
              <a:t>40</a:t>
            </a:r>
            <a:r>
              <a:rPr lang="ru-RU" sz="1200" spc="95" dirty="0">
                <a:latin typeface="Arial MT"/>
                <a:cs typeface="Arial MT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(сорока)</a:t>
            </a:r>
            <a:r>
              <a:rPr lang="ru-RU" sz="1200" spc="11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МРП,</a:t>
            </a:r>
            <a:r>
              <a:rPr lang="ru-RU" sz="1200" spc="11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а</a:t>
            </a:r>
            <a:r>
              <a:rPr lang="ru-RU" sz="1200" spc="114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Работникам,</a:t>
            </a:r>
            <a:r>
              <a:rPr lang="ru-RU" sz="1200" spc="12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работающим</a:t>
            </a:r>
            <a:r>
              <a:rPr lang="ru-RU" sz="1200" spc="11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на</a:t>
            </a:r>
            <a:r>
              <a:rPr lang="ru-RU" sz="1200" spc="12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станциях</a:t>
            </a:r>
            <a:r>
              <a:rPr lang="ru-RU" sz="1200" spc="10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Arial MT"/>
                <a:cs typeface="Arial MT"/>
              </a:rPr>
              <a:t>4,</a:t>
            </a:r>
            <a:r>
              <a:rPr lang="ru-RU" sz="1200" spc="105" dirty="0">
                <a:latin typeface="Arial MT"/>
                <a:cs typeface="Arial MT"/>
              </a:rPr>
              <a:t> </a:t>
            </a:r>
            <a:r>
              <a:rPr lang="ru-RU" sz="1200" dirty="0">
                <a:latin typeface="Arial MT"/>
                <a:cs typeface="Arial MT"/>
              </a:rPr>
              <a:t>5</a:t>
            </a:r>
            <a:r>
              <a:rPr lang="ru-RU" sz="1200" spc="105" dirty="0">
                <a:latin typeface="Arial MT"/>
                <a:cs typeface="Arial MT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классов</a:t>
            </a:r>
            <a:r>
              <a:rPr lang="ru-RU" sz="1200" spc="120" dirty="0">
                <a:latin typeface="Microsoft Sans Serif"/>
                <a:cs typeface="Microsoft Sans Serif"/>
              </a:rPr>
              <a:t> </a:t>
            </a:r>
            <a:r>
              <a:rPr lang="ru-RU" sz="1200" spc="-50" dirty="0">
                <a:latin typeface="Microsoft Sans Serif"/>
                <a:cs typeface="Microsoft Sans Serif"/>
              </a:rPr>
              <a:t>и </a:t>
            </a:r>
            <a:r>
              <a:rPr lang="ru-RU" sz="1200" spc="-25" dirty="0">
                <a:latin typeface="Microsoft Sans Serif"/>
                <a:cs typeface="Microsoft Sans Serif"/>
              </a:rPr>
              <a:t>разъездов</a:t>
            </a:r>
            <a:r>
              <a:rPr lang="ru-RU" sz="1200" spc="-5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Arial MT"/>
                <a:cs typeface="Arial MT"/>
              </a:rPr>
              <a:t>-</a:t>
            </a:r>
            <a:r>
              <a:rPr lang="ru-RU" sz="1200" spc="-30" dirty="0">
                <a:latin typeface="Arial MT"/>
                <a:cs typeface="Arial MT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в</a:t>
            </a:r>
            <a:r>
              <a:rPr lang="ru-RU" sz="1200" spc="-5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размере</a:t>
            </a:r>
            <a:r>
              <a:rPr lang="ru-RU" sz="1200" spc="-5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Arial MT"/>
                <a:cs typeface="Arial MT"/>
              </a:rPr>
              <a:t>50</a:t>
            </a:r>
            <a:r>
              <a:rPr lang="ru-RU" sz="1200" spc="-35" dirty="0">
                <a:latin typeface="Arial MT"/>
                <a:cs typeface="Arial MT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(пятидесяти) МРП</a:t>
            </a:r>
            <a:r>
              <a:rPr lang="ru-RU" sz="1200" dirty="0">
                <a:latin typeface="Arial MT"/>
                <a:cs typeface="Arial MT"/>
              </a:rPr>
              <a:t>;</a:t>
            </a:r>
            <a:r>
              <a:rPr lang="ru-RU" sz="1200" spc="-20" dirty="0">
                <a:latin typeface="Arial MT"/>
                <a:cs typeface="Arial MT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Материальная</a:t>
            </a:r>
            <a:r>
              <a:rPr lang="ru-RU" sz="1200" spc="-4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помощь</a:t>
            </a:r>
            <a:r>
              <a:rPr lang="ru-RU" sz="1200" spc="-20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выплачивается</a:t>
            </a:r>
            <a:r>
              <a:rPr lang="ru-RU" sz="1200" spc="-3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на</a:t>
            </a:r>
            <a:r>
              <a:rPr lang="ru-RU" sz="1200" spc="-15" dirty="0">
                <a:latin typeface="Microsoft Sans Serif"/>
                <a:cs typeface="Microsoft Sans Serif"/>
              </a:rPr>
              <a:t> </a:t>
            </a:r>
            <a:r>
              <a:rPr lang="ru-RU" sz="1200" spc="-20" dirty="0">
                <a:latin typeface="Microsoft Sans Serif"/>
                <a:cs typeface="Microsoft Sans Serif"/>
              </a:rPr>
              <a:t>каждого</a:t>
            </a:r>
            <a:r>
              <a:rPr lang="ru-RU" sz="1200" spc="-35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ребенка</a:t>
            </a:r>
            <a:r>
              <a:rPr lang="ru-RU" sz="1200" spc="-10" dirty="0">
                <a:latin typeface="Arial MT"/>
                <a:cs typeface="Arial MT"/>
              </a:rPr>
              <a:t>.</a:t>
            </a:r>
            <a:endParaRPr lang="ru-RU" sz="12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lang="ru-RU" sz="1200" dirty="0">
                <a:latin typeface="Microsoft Sans Serif"/>
                <a:cs typeface="Microsoft Sans Serif"/>
              </a:rPr>
              <a:t>в) </a:t>
            </a:r>
            <a:r>
              <a:rPr lang="ru-RU" sz="1200" spc="-20" dirty="0">
                <a:latin typeface="Microsoft Sans Serif"/>
                <a:cs typeface="Microsoft Sans Serif"/>
              </a:rPr>
              <a:t>Работникам</a:t>
            </a:r>
            <a:r>
              <a:rPr lang="ru-RU" sz="1200" spc="-3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в</a:t>
            </a:r>
            <a:r>
              <a:rPr lang="ru-RU" sz="1200" spc="-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связи</a:t>
            </a:r>
            <a:r>
              <a:rPr lang="ru-RU" sz="1200" spc="-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с</a:t>
            </a:r>
            <a:r>
              <a:rPr lang="ru-RU" sz="1200" spc="5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регистрацией</a:t>
            </a:r>
            <a:r>
              <a:rPr lang="ru-RU" sz="1200" spc="-3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брака</a:t>
            </a:r>
            <a:r>
              <a:rPr lang="ru-RU" sz="1200" spc="-2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Arial MT"/>
                <a:cs typeface="Arial MT"/>
              </a:rPr>
              <a:t>-</a:t>
            </a:r>
            <a:r>
              <a:rPr lang="ru-RU" sz="1200" spc="-25" dirty="0">
                <a:latin typeface="Arial MT"/>
                <a:cs typeface="Arial MT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в</a:t>
            </a:r>
            <a:r>
              <a:rPr lang="ru-RU" sz="1200" spc="5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размере</a:t>
            </a:r>
            <a:r>
              <a:rPr lang="ru-RU" sz="1200" spc="-4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Arial MT"/>
                <a:cs typeface="Arial MT"/>
              </a:rPr>
              <a:t>30</a:t>
            </a:r>
            <a:r>
              <a:rPr lang="ru-RU" sz="1200" spc="-25" dirty="0">
                <a:latin typeface="Arial MT"/>
                <a:cs typeface="Arial MT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(тридцати)</a:t>
            </a:r>
            <a:r>
              <a:rPr lang="ru-RU" sz="1200" spc="-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МРП</a:t>
            </a:r>
            <a:r>
              <a:rPr lang="ru-RU" sz="1200" spc="-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в</a:t>
            </a:r>
            <a:r>
              <a:rPr lang="ru-RU" sz="1200" spc="-5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пределах</a:t>
            </a:r>
            <a:r>
              <a:rPr lang="ru-RU" sz="1200" spc="-3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выделенных</a:t>
            </a:r>
            <a:r>
              <a:rPr lang="ru-RU" sz="1200" spc="-1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средств</a:t>
            </a:r>
            <a:r>
              <a:rPr lang="ru-RU" sz="1200" spc="-1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в</a:t>
            </a:r>
            <a:r>
              <a:rPr lang="ru-RU" sz="1200" spc="-5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бюджете</a:t>
            </a:r>
            <a:r>
              <a:rPr lang="ru-RU" sz="1200" spc="-10" dirty="0">
                <a:latin typeface="Arial MT"/>
                <a:cs typeface="Arial MT"/>
              </a:rPr>
              <a:t>;</a:t>
            </a:r>
            <a:endParaRPr lang="ru-RU" sz="12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lang="ru-RU" sz="1200" dirty="0">
                <a:latin typeface="Microsoft Sans Serif"/>
                <a:cs typeface="Microsoft Sans Serif"/>
              </a:rPr>
              <a:t>г)</a:t>
            </a:r>
            <a:r>
              <a:rPr lang="ru-RU" sz="1200" spc="-1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На</a:t>
            </a:r>
            <a:r>
              <a:rPr lang="ru-RU" sz="1200" spc="-25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погребение</a:t>
            </a:r>
            <a:r>
              <a:rPr lang="ru-RU" sz="1200" spc="-4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в</a:t>
            </a:r>
            <a:r>
              <a:rPr lang="ru-RU" sz="1200" spc="-1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связи</a:t>
            </a:r>
            <a:r>
              <a:rPr lang="ru-RU" sz="1200" spc="-1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со</a:t>
            </a:r>
            <a:r>
              <a:rPr lang="ru-RU" sz="1200" spc="-1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смертью</a:t>
            </a:r>
            <a:r>
              <a:rPr lang="ru-RU" sz="1200" spc="-35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Работника</a:t>
            </a:r>
            <a:r>
              <a:rPr lang="ru-RU" sz="1200" spc="-4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одному</a:t>
            </a:r>
            <a:r>
              <a:rPr lang="ru-RU" sz="1200" spc="-3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из</a:t>
            </a:r>
            <a:r>
              <a:rPr lang="ru-RU" sz="1200" spc="-1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членов</a:t>
            </a:r>
            <a:r>
              <a:rPr lang="ru-RU" sz="1200" spc="-2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семьи</a:t>
            </a:r>
            <a:r>
              <a:rPr lang="ru-RU" sz="1200" spc="-15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Работника</a:t>
            </a:r>
            <a:r>
              <a:rPr lang="ru-RU" sz="1200" spc="-4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либо</a:t>
            </a:r>
            <a:r>
              <a:rPr lang="ru-RU" sz="1200" spc="-10" dirty="0">
                <a:latin typeface="Microsoft Sans Serif"/>
                <a:cs typeface="Microsoft Sans Serif"/>
              </a:rPr>
              <a:t> лицу,</a:t>
            </a:r>
            <a:r>
              <a:rPr lang="ru-RU" sz="1200" spc="5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осуществляющему</a:t>
            </a:r>
            <a:r>
              <a:rPr lang="ru-RU" sz="1200" spc="-20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погребение</a:t>
            </a:r>
            <a:r>
              <a:rPr lang="ru-RU" sz="1200" spc="-3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в</a:t>
            </a:r>
            <a:r>
              <a:rPr lang="ru-RU" sz="1200" spc="-20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размере</a:t>
            </a:r>
            <a:r>
              <a:rPr lang="ru-RU" sz="1200" spc="-4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Arial MT"/>
                <a:cs typeface="Arial MT"/>
              </a:rPr>
              <a:t>150</a:t>
            </a:r>
            <a:r>
              <a:rPr lang="ru-RU" sz="1200" spc="-60" dirty="0">
                <a:latin typeface="Arial MT"/>
                <a:cs typeface="Arial MT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(ста</a:t>
            </a:r>
            <a:r>
              <a:rPr lang="ru-RU" sz="1200" spc="-1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пятидесяти)</a:t>
            </a:r>
            <a:r>
              <a:rPr lang="ru-RU" sz="1200" spc="-15" dirty="0">
                <a:latin typeface="Microsoft Sans Serif"/>
                <a:cs typeface="Microsoft Sans Serif"/>
              </a:rPr>
              <a:t> </a:t>
            </a:r>
            <a:r>
              <a:rPr lang="ru-RU" sz="1200" spc="-20" dirty="0">
                <a:latin typeface="Microsoft Sans Serif"/>
                <a:cs typeface="Microsoft Sans Serif"/>
              </a:rPr>
              <a:t>МРП</a:t>
            </a:r>
            <a:r>
              <a:rPr lang="ru-RU" sz="1200" spc="-20" dirty="0">
                <a:latin typeface="Arial MT"/>
                <a:cs typeface="Arial MT"/>
              </a:rPr>
              <a:t>.</a:t>
            </a:r>
            <a:endParaRPr lang="ru-RU" sz="1200" dirty="0">
              <a:latin typeface="Arial MT"/>
              <a:cs typeface="Arial MT"/>
            </a:endParaRPr>
          </a:p>
          <a:p>
            <a:pPr marL="183515" marR="5080" indent="-171450" algn="just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184785" algn="l"/>
              </a:tabLst>
            </a:pPr>
            <a:r>
              <a:rPr lang="ru-RU" sz="1200" dirty="0">
                <a:latin typeface="Microsoft Sans Serif"/>
                <a:cs typeface="Microsoft Sans Serif"/>
              </a:rPr>
              <a:t>оказывать</a:t>
            </a:r>
            <a:r>
              <a:rPr lang="ru-RU" sz="1200" spc="85" dirty="0">
                <a:latin typeface="Microsoft Sans Serif"/>
                <a:cs typeface="Microsoft Sans Serif"/>
              </a:rPr>
              <a:t>  </a:t>
            </a:r>
            <a:r>
              <a:rPr lang="ru-RU" sz="1200" dirty="0">
                <a:latin typeface="Microsoft Sans Serif"/>
                <a:cs typeface="Microsoft Sans Serif"/>
              </a:rPr>
              <a:t>молодым</a:t>
            </a:r>
            <a:r>
              <a:rPr lang="ru-RU" sz="1200" spc="85" dirty="0">
                <a:latin typeface="Microsoft Sans Serif"/>
                <a:cs typeface="Microsoft Sans Serif"/>
              </a:rPr>
              <a:t>  </a:t>
            </a:r>
            <a:r>
              <a:rPr lang="ru-RU" sz="1200" dirty="0">
                <a:latin typeface="Microsoft Sans Serif"/>
                <a:cs typeface="Microsoft Sans Serif"/>
              </a:rPr>
              <a:t>специалистам–железнодорожникам,</a:t>
            </a:r>
            <a:r>
              <a:rPr lang="ru-RU" sz="1200" spc="95" dirty="0">
                <a:latin typeface="Microsoft Sans Serif"/>
                <a:cs typeface="Microsoft Sans Serif"/>
              </a:rPr>
              <a:t>  </a:t>
            </a:r>
            <a:r>
              <a:rPr lang="ru-RU" sz="1200" dirty="0">
                <a:latin typeface="Microsoft Sans Serif"/>
                <a:cs typeface="Microsoft Sans Serif"/>
              </a:rPr>
              <a:t>прибывшим</a:t>
            </a:r>
            <a:r>
              <a:rPr lang="ru-RU" sz="1200" spc="85" dirty="0">
                <a:latin typeface="Microsoft Sans Serif"/>
                <a:cs typeface="Microsoft Sans Serif"/>
              </a:rPr>
              <a:t>  </a:t>
            </a:r>
            <a:r>
              <a:rPr lang="ru-RU" sz="1200" dirty="0">
                <a:latin typeface="Microsoft Sans Serif"/>
                <a:cs typeface="Microsoft Sans Serif"/>
              </a:rPr>
              <a:t>на</a:t>
            </a:r>
            <a:r>
              <a:rPr lang="ru-RU" sz="1200" spc="90" dirty="0">
                <a:latin typeface="Microsoft Sans Serif"/>
                <a:cs typeface="Microsoft Sans Serif"/>
              </a:rPr>
              <a:t>  </a:t>
            </a:r>
            <a:r>
              <a:rPr lang="ru-RU" sz="1200" dirty="0">
                <a:latin typeface="Microsoft Sans Serif"/>
                <a:cs typeface="Microsoft Sans Serif"/>
              </a:rPr>
              <a:t>работу</a:t>
            </a:r>
            <a:r>
              <a:rPr lang="ru-RU" sz="1200" spc="90" dirty="0">
                <a:latin typeface="Microsoft Sans Serif"/>
                <a:cs typeface="Microsoft Sans Serif"/>
              </a:rPr>
              <a:t>  </a:t>
            </a:r>
            <a:r>
              <a:rPr lang="ru-RU" sz="1200" dirty="0">
                <a:latin typeface="Microsoft Sans Serif"/>
                <a:cs typeface="Microsoft Sans Serif"/>
              </a:rPr>
              <a:t>по</a:t>
            </a:r>
            <a:r>
              <a:rPr lang="ru-RU" sz="1200" spc="90" dirty="0">
                <a:latin typeface="Microsoft Sans Serif"/>
                <a:cs typeface="Microsoft Sans Serif"/>
              </a:rPr>
              <a:t>  </a:t>
            </a:r>
            <a:r>
              <a:rPr lang="ru-RU" sz="1200" dirty="0">
                <a:latin typeface="Microsoft Sans Serif"/>
                <a:cs typeface="Microsoft Sans Serif"/>
              </a:rPr>
              <a:t>распределению,</a:t>
            </a:r>
            <a:r>
              <a:rPr lang="ru-RU" sz="1200" spc="90" dirty="0">
                <a:latin typeface="Microsoft Sans Serif"/>
                <a:cs typeface="Microsoft Sans Serif"/>
              </a:rPr>
              <a:t>  </a:t>
            </a:r>
            <a:r>
              <a:rPr lang="ru-RU" sz="1200" dirty="0">
                <a:latin typeface="Microsoft Sans Serif"/>
                <a:cs typeface="Microsoft Sans Serif"/>
              </a:rPr>
              <a:t>и</a:t>
            </a:r>
            <a:r>
              <a:rPr lang="ru-RU" sz="1200" spc="85" dirty="0">
                <a:latin typeface="Microsoft Sans Serif"/>
                <a:cs typeface="Microsoft Sans Serif"/>
              </a:rPr>
              <a:t>  </a:t>
            </a:r>
            <a:r>
              <a:rPr lang="ru-RU" sz="1200" dirty="0">
                <a:latin typeface="Microsoft Sans Serif"/>
                <a:cs typeface="Microsoft Sans Serif"/>
              </a:rPr>
              <a:t>Работникам</a:t>
            </a:r>
            <a:r>
              <a:rPr lang="ru-RU" sz="1200" spc="90" dirty="0">
                <a:latin typeface="Microsoft Sans Serif"/>
                <a:cs typeface="Microsoft Sans Serif"/>
              </a:rPr>
              <a:t>  </a:t>
            </a:r>
            <a:r>
              <a:rPr lang="ru-RU" sz="1200" dirty="0">
                <a:latin typeface="Microsoft Sans Serif"/>
                <a:cs typeface="Microsoft Sans Serif"/>
              </a:rPr>
              <a:t>желающим</a:t>
            </a:r>
            <a:r>
              <a:rPr lang="ru-RU" sz="1200" spc="90" dirty="0">
                <a:latin typeface="Microsoft Sans Serif"/>
                <a:cs typeface="Microsoft Sans Serif"/>
              </a:rPr>
              <a:t>  </a:t>
            </a:r>
            <a:r>
              <a:rPr lang="ru-RU" sz="1200" dirty="0">
                <a:latin typeface="Microsoft Sans Serif"/>
                <a:cs typeface="Microsoft Sans Serif"/>
              </a:rPr>
              <a:t>осуществить</a:t>
            </a:r>
            <a:r>
              <a:rPr lang="ru-RU" sz="1200" spc="90" dirty="0">
                <a:latin typeface="Microsoft Sans Serif"/>
                <a:cs typeface="Microsoft Sans Serif"/>
              </a:rPr>
              <a:t>  </a:t>
            </a:r>
            <a:r>
              <a:rPr lang="ru-RU" sz="1200" dirty="0">
                <a:latin typeface="Microsoft Sans Serif"/>
                <a:cs typeface="Microsoft Sans Serif"/>
              </a:rPr>
              <a:t>перевод,</a:t>
            </a:r>
            <a:r>
              <a:rPr lang="ru-RU" sz="1200" spc="90" dirty="0">
                <a:latin typeface="Microsoft Sans Serif"/>
                <a:cs typeface="Microsoft Sans Serif"/>
              </a:rPr>
              <a:t>  </a:t>
            </a:r>
            <a:r>
              <a:rPr lang="ru-RU" sz="1200" spc="-25" dirty="0">
                <a:latin typeface="Microsoft Sans Serif"/>
                <a:cs typeface="Microsoft Sans Serif"/>
              </a:rPr>
              <a:t>за 	</a:t>
            </a:r>
            <a:r>
              <a:rPr lang="ru-RU" sz="1200" dirty="0">
                <a:latin typeface="Microsoft Sans Serif"/>
                <a:cs typeface="Microsoft Sans Serif"/>
              </a:rPr>
              <a:t>исключением</a:t>
            </a:r>
            <a:r>
              <a:rPr lang="ru-RU" sz="1200" spc="4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приглашенных</a:t>
            </a:r>
            <a:r>
              <a:rPr lang="ru-RU" sz="1200" spc="3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Работников,</a:t>
            </a:r>
            <a:r>
              <a:rPr lang="ru-RU" sz="1200" spc="2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на</a:t>
            </a:r>
            <a:r>
              <a:rPr lang="ru-RU" sz="1200" spc="4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станции</a:t>
            </a:r>
            <a:r>
              <a:rPr lang="ru-RU" sz="1200" spc="4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Arial MT"/>
                <a:cs typeface="Arial MT"/>
              </a:rPr>
              <a:t>3,</a:t>
            </a:r>
            <a:r>
              <a:rPr lang="ru-RU" sz="1200" spc="15" dirty="0">
                <a:latin typeface="Arial MT"/>
                <a:cs typeface="Arial MT"/>
              </a:rPr>
              <a:t> </a:t>
            </a:r>
            <a:r>
              <a:rPr lang="ru-RU" sz="1200" dirty="0">
                <a:latin typeface="Arial MT"/>
                <a:cs typeface="Arial MT"/>
              </a:rPr>
              <a:t>4,</a:t>
            </a:r>
            <a:r>
              <a:rPr lang="ru-RU" sz="1200" spc="10" dirty="0">
                <a:latin typeface="Arial MT"/>
                <a:cs typeface="Arial MT"/>
              </a:rPr>
              <a:t> </a:t>
            </a:r>
            <a:r>
              <a:rPr lang="ru-RU" sz="1200" dirty="0">
                <a:latin typeface="Arial MT"/>
                <a:cs typeface="Arial MT"/>
              </a:rPr>
              <a:t>5</a:t>
            </a:r>
            <a:r>
              <a:rPr lang="ru-RU" sz="1200" spc="25" dirty="0">
                <a:latin typeface="Arial MT"/>
                <a:cs typeface="Arial MT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классов,</a:t>
            </a:r>
            <a:r>
              <a:rPr lang="ru-RU" sz="1200" spc="3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обгонные</a:t>
            </a:r>
            <a:r>
              <a:rPr lang="ru-RU" sz="1200" spc="4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пункты</a:t>
            </a:r>
            <a:r>
              <a:rPr lang="ru-RU" sz="1200" spc="4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и</a:t>
            </a:r>
            <a:r>
              <a:rPr lang="ru-RU" sz="1200" spc="40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разъезды,</a:t>
            </a:r>
            <a:r>
              <a:rPr lang="ru-RU" sz="1200" spc="3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материальную</a:t>
            </a:r>
            <a:r>
              <a:rPr lang="ru-RU" sz="1200" spc="4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помощь</a:t>
            </a:r>
            <a:r>
              <a:rPr lang="ru-RU" sz="1200" spc="4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на</a:t>
            </a:r>
            <a:r>
              <a:rPr lang="ru-RU" sz="1200" spc="3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обустройство</a:t>
            </a:r>
            <a:r>
              <a:rPr lang="ru-RU" sz="1200" spc="4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в</a:t>
            </a:r>
            <a:r>
              <a:rPr lang="ru-RU" sz="1200" spc="2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размере</a:t>
            </a:r>
            <a:r>
              <a:rPr lang="ru-RU" sz="1200" spc="3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Arial MT"/>
                <a:cs typeface="Arial MT"/>
              </a:rPr>
              <a:t>40</a:t>
            </a:r>
            <a:r>
              <a:rPr lang="ru-RU" sz="1200" spc="25" dirty="0">
                <a:latin typeface="Arial MT"/>
                <a:cs typeface="Arial MT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(сорока) 	</a:t>
            </a:r>
            <a:r>
              <a:rPr lang="ru-RU" sz="1200" dirty="0">
                <a:latin typeface="Microsoft Sans Serif"/>
                <a:cs typeface="Microsoft Sans Serif"/>
              </a:rPr>
              <a:t>МРП,</a:t>
            </a:r>
            <a:r>
              <a:rPr lang="ru-RU" sz="1200" spc="-2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и</a:t>
            </a:r>
            <a:r>
              <a:rPr lang="ru-RU" sz="1200" spc="-2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в</a:t>
            </a:r>
            <a:r>
              <a:rPr lang="ru-RU" sz="1200" spc="-10" dirty="0">
                <a:latin typeface="Microsoft Sans Serif"/>
                <a:cs typeface="Microsoft Sans Serif"/>
              </a:rPr>
              <a:t> течении</a:t>
            </a:r>
            <a:r>
              <a:rPr lang="ru-RU" sz="1200" spc="-4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первых</a:t>
            </a:r>
            <a:r>
              <a:rPr lang="ru-RU" sz="1200" spc="-3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двух лет</a:t>
            </a:r>
            <a:r>
              <a:rPr lang="ru-RU" sz="1200" spc="-3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работы</a:t>
            </a:r>
            <a:r>
              <a:rPr lang="ru-RU" sz="1200" spc="-45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производить</a:t>
            </a:r>
            <a:r>
              <a:rPr lang="ru-RU" sz="1200" spc="-2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Arial MT"/>
                <a:cs typeface="Arial MT"/>
              </a:rPr>
              <a:t>20</a:t>
            </a:r>
            <a:r>
              <a:rPr lang="ru-RU" sz="1200" spc="-55" dirty="0">
                <a:latin typeface="Arial MT"/>
                <a:cs typeface="Arial MT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(двадцати)</a:t>
            </a:r>
            <a:r>
              <a:rPr lang="ru-RU" sz="1200" spc="-2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процентную</a:t>
            </a:r>
            <a:r>
              <a:rPr lang="ru-RU" sz="1200" spc="-30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надбавку</a:t>
            </a:r>
            <a:r>
              <a:rPr lang="ru-RU" sz="1200" spc="-2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к</a:t>
            </a:r>
            <a:r>
              <a:rPr lang="ru-RU" sz="1200" spc="-30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тарифным</a:t>
            </a:r>
            <a:r>
              <a:rPr lang="ru-RU" sz="1200" spc="-25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ставкам</a:t>
            </a:r>
            <a:r>
              <a:rPr lang="ru-RU" sz="1200" spc="-10" dirty="0">
                <a:latin typeface="Arial MT"/>
                <a:cs typeface="Arial MT"/>
              </a:rPr>
              <a:t>.</a:t>
            </a:r>
            <a:endParaRPr lang="ru-RU" sz="1200" dirty="0">
              <a:latin typeface="Arial MT"/>
              <a:cs typeface="Arial MT"/>
            </a:endParaRPr>
          </a:p>
          <a:p>
            <a:pPr marL="183515" marR="5080" indent="-171450" algn="just">
              <a:lnSpc>
                <a:spcPct val="100000"/>
              </a:lnSpc>
              <a:buFont typeface="Wingdings"/>
              <a:buChar char=""/>
              <a:tabLst>
                <a:tab pos="184785" algn="l"/>
              </a:tabLst>
            </a:pPr>
            <a:r>
              <a:rPr lang="ru-RU" sz="1200" dirty="0">
                <a:latin typeface="Microsoft Sans Serif"/>
                <a:cs typeface="Microsoft Sans Serif"/>
              </a:rPr>
              <a:t>производить</a:t>
            </a:r>
            <a:r>
              <a:rPr lang="ru-RU" sz="1200" spc="6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в</a:t>
            </a:r>
            <a:r>
              <a:rPr lang="ru-RU" sz="1200" spc="4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размере</a:t>
            </a:r>
            <a:r>
              <a:rPr lang="ru-RU" sz="1200" spc="6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месячной</a:t>
            </a:r>
            <a:r>
              <a:rPr lang="ru-RU" sz="1200" spc="5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тарифной</a:t>
            </a:r>
            <a:r>
              <a:rPr lang="ru-RU" sz="1200" spc="6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ставки</a:t>
            </a:r>
            <a:r>
              <a:rPr lang="ru-RU" sz="1200" spc="6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(оклада)</a:t>
            </a:r>
            <a:r>
              <a:rPr lang="ru-RU" sz="1200" spc="6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единовременное</a:t>
            </a:r>
            <a:r>
              <a:rPr lang="ru-RU" sz="1200" spc="6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поощрение</a:t>
            </a:r>
            <a:r>
              <a:rPr lang="ru-RU" sz="1200" spc="6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Работников</a:t>
            </a:r>
            <a:r>
              <a:rPr lang="ru-RU" sz="1200" spc="6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в</a:t>
            </a:r>
            <a:r>
              <a:rPr lang="ru-RU" sz="1200" spc="4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связи</a:t>
            </a:r>
            <a:r>
              <a:rPr lang="ru-RU" sz="1200" spc="6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с</a:t>
            </a:r>
            <a:r>
              <a:rPr lang="ru-RU" sz="1200" spc="6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наступлением</a:t>
            </a:r>
            <a:r>
              <a:rPr lang="ru-RU" sz="1200" spc="7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юбилейных</a:t>
            </a:r>
            <a:r>
              <a:rPr lang="ru-RU" sz="1200" spc="4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дат</a:t>
            </a:r>
            <a:r>
              <a:rPr lang="ru-RU" sz="1200" dirty="0">
                <a:latin typeface="Arial MT"/>
                <a:cs typeface="Arial MT"/>
              </a:rPr>
              <a:t>:</a:t>
            </a:r>
            <a:r>
              <a:rPr lang="ru-RU" sz="1200" spc="55" dirty="0">
                <a:latin typeface="Arial MT"/>
                <a:cs typeface="Arial MT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женщины</a:t>
            </a:r>
            <a:r>
              <a:rPr lang="ru-RU" sz="1200" spc="6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Arial MT"/>
                <a:cs typeface="Arial MT"/>
              </a:rPr>
              <a:t>-</a:t>
            </a:r>
            <a:r>
              <a:rPr lang="ru-RU" sz="1200" spc="40" dirty="0">
                <a:latin typeface="Arial MT"/>
                <a:cs typeface="Arial MT"/>
              </a:rPr>
              <a:t> </a:t>
            </a:r>
            <a:r>
              <a:rPr lang="ru-RU" sz="1200" dirty="0">
                <a:latin typeface="Arial MT"/>
                <a:cs typeface="Arial MT"/>
              </a:rPr>
              <a:t>55</a:t>
            </a:r>
            <a:r>
              <a:rPr lang="ru-RU" sz="1200" spc="50" dirty="0">
                <a:latin typeface="Arial MT"/>
                <a:cs typeface="Arial MT"/>
              </a:rPr>
              <a:t> </a:t>
            </a:r>
            <a:r>
              <a:rPr lang="ru-RU" sz="1200" spc="-20" dirty="0">
                <a:latin typeface="Microsoft Sans Serif"/>
                <a:cs typeface="Microsoft Sans Serif"/>
              </a:rPr>
              <a:t>лет, 	</a:t>
            </a:r>
            <a:r>
              <a:rPr lang="ru-RU" sz="1200" spc="-10" dirty="0">
                <a:latin typeface="Microsoft Sans Serif"/>
                <a:cs typeface="Microsoft Sans Serif"/>
              </a:rPr>
              <a:t>мужчины</a:t>
            </a:r>
            <a:r>
              <a:rPr lang="ru-RU" sz="1200" spc="-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Arial MT"/>
                <a:cs typeface="Arial MT"/>
              </a:rPr>
              <a:t>-</a:t>
            </a:r>
            <a:r>
              <a:rPr lang="ru-RU" sz="1200" spc="-20" dirty="0">
                <a:latin typeface="Arial MT"/>
                <a:cs typeface="Arial MT"/>
              </a:rPr>
              <a:t> </a:t>
            </a:r>
            <a:r>
              <a:rPr lang="ru-RU" sz="1200" dirty="0">
                <a:latin typeface="Arial MT"/>
                <a:cs typeface="Arial MT"/>
              </a:rPr>
              <a:t>60</a:t>
            </a:r>
            <a:r>
              <a:rPr lang="ru-RU" sz="1200" spc="-45" dirty="0">
                <a:latin typeface="Arial MT"/>
                <a:cs typeface="Arial MT"/>
              </a:rPr>
              <a:t> </a:t>
            </a:r>
            <a:r>
              <a:rPr lang="ru-RU" sz="1200" spc="-30" dirty="0">
                <a:latin typeface="Microsoft Sans Serif"/>
                <a:cs typeface="Microsoft Sans Serif"/>
              </a:rPr>
              <a:t>лет,</a:t>
            </a:r>
            <a:r>
              <a:rPr lang="ru-RU" sz="1200" spc="-2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при</a:t>
            </a:r>
            <a:r>
              <a:rPr lang="ru-RU" sz="1200" spc="-1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стаже</a:t>
            </a:r>
            <a:r>
              <a:rPr lang="ru-RU" sz="1200" spc="-2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работы</a:t>
            </a:r>
            <a:r>
              <a:rPr lang="ru-RU" sz="1200" spc="-3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в</a:t>
            </a:r>
            <a:r>
              <a:rPr lang="ru-RU" sz="1200" spc="-10" dirty="0">
                <a:latin typeface="Microsoft Sans Serif"/>
                <a:cs typeface="Microsoft Sans Serif"/>
              </a:rPr>
              <a:t> </a:t>
            </a:r>
            <a:r>
              <a:rPr lang="ru-RU" sz="1200" spc="-25" dirty="0">
                <a:latin typeface="Microsoft Sans Serif"/>
                <a:cs typeface="Microsoft Sans Serif"/>
              </a:rPr>
              <a:t>железнодорожной</a:t>
            </a:r>
            <a:r>
              <a:rPr lang="ru-RU" sz="1200" spc="-4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отрасли</a:t>
            </a:r>
            <a:r>
              <a:rPr lang="ru-RU" sz="1200" spc="-3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для</a:t>
            </a:r>
            <a:r>
              <a:rPr lang="ru-RU" sz="1200" spc="-5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мужчин</a:t>
            </a:r>
            <a:r>
              <a:rPr lang="ru-RU" sz="1200" spc="-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не</a:t>
            </a:r>
            <a:r>
              <a:rPr lang="ru-RU" sz="1200" spc="-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менее</a:t>
            </a:r>
            <a:r>
              <a:rPr lang="ru-RU" sz="1200" spc="-4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Arial MT"/>
                <a:cs typeface="Arial MT"/>
              </a:rPr>
              <a:t>20</a:t>
            </a:r>
            <a:r>
              <a:rPr lang="ru-RU" sz="1200" spc="-30" dirty="0">
                <a:latin typeface="Arial MT"/>
                <a:cs typeface="Arial MT"/>
              </a:rPr>
              <a:t> </a:t>
            </a:r>
            <a:r>
              <a:rPr lang="ru-RU" sz="1200" spc="-30" dirty="0">
                <a:latin typeface="Microsoft Sans Serif"/>
                <a:cs typeface="Microsoft Sans Serif"/>
              </a:rPr>
              <a:t>лет,</a:t>
            </a:r>
            <a:r>
              <a:rPr lang="ru-RU" sz="1200" spc="-2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женщин</a:t>
            </a:r>
            <a:r>
              <a:rPr lang="ru-RU" sz="1200" spc="-1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не</a:t>
            </a:r>
            <a:r>
              <a:rPr lang="ru-RU" sz="1200" spc="-1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менее</a:t>
            </a:r>
            <a:r>
              <a:rPr lang="ru-RU" sz="1200" spc="-3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Arial MT"/>
                <a:cs typeface="Arial MT"/>
              </a:rPr>
              <a:t>15</a:t>
            </a:r>
            <a:r>
              <a:rPr lang="ru-RU" sz="1200" spc="-35" dirty="0">
                <a:latin typeface="Arial MT"/>
                <a:cs typeface="Arial MT"/>
              </a:rPr>
              <a:t> </a:t>
            </a:r>
            <a:r>
              <a:rPr lang="ru-RU" sz="1200" spc="-20" dirty="0">
                <a:latin typeface="Microsoft Sans Serif"/>
                <a:cs typeface="Microsoft Sans Serif"/>
              </a:rPr>
              <a:t>лет</a:t>
            </a:r>
            <a:r>
              <a:rPr lang="ru-RU" sz="1200" spc="-20" dirty="0">
                <a:latin typeface="Arial MT"/>
                <a:cs typeface="Arial MT"/>
              </a:rPr>
              <a:t>.</a:t>
            </a:r>
            <a:endParaRPr lang="ru-RU" sz="1200" dirty="0">
              <a:latin typeface="Arial MT"/>
              <a:cs typeface="Arial MT"/>
            </a:endParaRPr>
          </a:p>
          <a:p>
            <a:pPr marL="183515" marR="6350" indent="-171450" algn="just">
              <a:lnSpc>
                <a:spcPct val="100000"/>
              </a:lnSpc>
              <a:buFont typeface="Wingdings"/>
              <a:buChar char=""/>
              <a:tabLst>
                <a:tab pos="184785" algn="l"/>
              </a:tabLst>
            </a:pPr>
            <a:r>
              <a:rPr lang="ru-RU" sz="1200" dirty="0">
                <a:latin typeface="Microsoft Sans Serif"/>
                <a:cs typeface="Microsoft Sans Serif"/>
              </a:rPr>
              <a:t>в</a:t>
            </a:r>
            <a:r>
              <a:rPr lang="ru-RU" sz="1200" spc="17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пределах</a:t>
            </a:r>
            <a:r>
              <a:rPr lang="ru-RU" sz="1200" spc="16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выделенных</a:t>
            </a:r>
            <a:r>
              <a:rPr lang="ru-RU" sz="1200" spc="16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средств</a:t>
            </a:r>
            <a:r>
              <a:rPr lang="ru-RU" sz="1200" spc="17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в</a:t>
            </a:r>
            <a:r>
              <a:rPr lang="ru-RU" sz="1200" spc="17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бюджете</a:t>
            </a:r>
            <a:r>
              <a:rPr lang="ru-RU" sz="1200" spc="18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Компании</a:t>
            </a:r>
            <a:r>
              <a:rPr lang="ru-RU" sz="1200" spc="18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оказывать</a:t>
            </a:r>
            <a:r>
              <a:rPr lang="ru-RU" sz="1200" spc="16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материальную</a:t>
            </a:r>
            <a:r>
              <a:rPr lang="ru-RU" sz="1200" spc="18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помощь</a:t>
            </a:r>
            <a:r>
              <a:rPr lang="ru-RU" sz="1200" spc="17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в</a:t>
            </a:r>
            <a:r>
              <a:rPr lang="ru-RU" sz="1200" spc="17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размере</a:t>
            </a:r>
            <a:r>
              <a:rPr lang="ru-RU" sz="1200" spc="18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не</a:t>
            </a:r>
            <a:r>
              <a:rPr lang="ru-RU" sz="1200" spc="17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более</a:t>
            </a:r>
            <a:r>
              <a:rPr lang="ru-RU" sz="1200" spc="16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Arial MT"/>
                <a:cs typeface="Arial MT"/>
              </a:rPr>
              <a:t>300</a:t>
            </a:r>
            <a:r>
              <a:rPr lang="ru-RU" sz="1200" spc="150" dirty="0">
                <a:latin typeface="Arial MT"/>
                <a:cs typeface="Arial MT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(трехсот)</a:t>
            </a:r>
            <a:r>
              <a:rPr lang="ru-RU" sz="1200" spc="17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МРП</a:t>
            </a:r>
            <a:r>
              <a:rPr lang="ru-RU" sz="1200" spc="17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при</a:t>
            </a:r>
            <a:r>
              <a:rPr lang="ru-RU" sz="1200" spc="180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наступлении 	</a:t>
            </a:r>
            <a:r>
              <a:rPr lang="ru-RU" sz="1200" dirty="0">
                <a:latin typeface="Microsoft Sans Serif"/>
                <a:cs typeface="Microsoft Sans Serif"/>
              </a:rPr>
              <a:t>исключительной</a:t>
            </a:r>
            <a:r>
              <a:rPr lang="ru-RU" sz="1200" spc="24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важности</a:t>
            </a:r>
            <a:r>
              <a:rPr lang="ru-RU" sz="1200" spc="24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событий,</a:t>
            </a:r>
            <a:r>
              <a:rPr lang="ru-RU" sz="1200" spc="24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влекущих</a:t>
            </a:r>
            <a:r>
              <a:rPr lang="ru-RU" sz="1200" spc="23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непредвиденные</a:t>
            </a:r>
            <a:r>
              <a:rPr lang="ru-RU" sz="1200" spc="24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материальные</a:t>
            </a:r>
            <a:r>
              <a:rPr lang="ru-RU" sz="1200" spc="23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расходы</a:t>
            </a:r>
            <a:r>
              <a:rPr lang="ru-RU" sz="1200" spc="24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Работникам</a:t>
            </a:r>
            <a:r>
              <a:rPr lang="ru-RU" sz="1200" spc="23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и</a:t>
            </a:r>
            <a:r>
              <a:rPr lang="ru-RU" sz="1200" spc="23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семьям</a:t>
            </a:r>
            <a:r>
              <a:rPr lang="ru-RU" sz="1200" spc="24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Работников</a:t>
            </a:r>
            <a:r>
              <a:rPr lang="ru-RU" sz="1200" spc="24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Компании,</a:t>
            </a:r>
            <a:r>
              <a:rPr lang="ru-RU" sz="1200" spc="24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погибших</a:t>
            </a:r>
            <a:r>
              <a:rPr lang="ru-RU" sz="1200" spc="24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в</a:t>
            </a:r>
            <a:r>
              <a:rPr lang="ru-RU" sz="1200" spc="235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результате 	несчастного</a:t>
            </a:r>
            <a:r>
              <a:rPr lang="ru-RU" sz="1200" spc="-3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случая</a:t>
            </a:r>
            <a:r>
              <a:rPr lang="ru-RU" sz="1200" spc="1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на</a:t>
            </a:r>
            <a:r>
              <a:rPr lang="ru-RU" sz="1200" spc="10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производстве</a:t>
            </a:r>
            <a:r>
              <a:rPr lang="ru-RU" sz="1200" spc="-10" dirty="0">
                <a:latin typeface="Arial MT"/>
                <a:cs typeface="Arial MT"/>
              </a:rPr>
              <a:t>.</a:t>
            </a:r>
            <a:endParaRPr lang="ru-RU" sz="1200" dirty="0">
              <a:latin typeface="Arial MT"/>
              <a:cs typeface="Arial MT"/>
            </a:endParaRPr>
          </a:p>
          <a:p>
            <a:pPr marL="184150" indent="-171450" algn="just">
              <a:lnSpc>
                <a:spcPct val="100000"/>
              </a:lnSpc>
              <a:buFont typeface="Wingdings"/>
              <a:buChar char=""/>
              <a:tabLst>
                <a:tab pos="184150" algn="l"/>
              </a:tabLst>
            </a:pPr>
            <a:r>
              <a:rPr lang="ru-RU" sz="1200" spc="-10" dirty="0">
                <a:latin typeface="Microsoft Sans Serif"/>
                <a:cs typeface="Microsoft Sans Serif"/>
              </a:rPr>
              <a:t>организацию</a:t>
            </a:r>
            <a:r>
              <a:rPr lang="ru-RU" sz="1200" spc="-20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летнего</a:t>
            </a:r>
            <a:r>
              <a:rPr lang="ru-RU" sz="1200" spc="-20" dirty="0">
                <a:latin typeface="Microsoft Sans Serif"/>
                <a:cs typeface="Microsoft Sans Serif"/>
              </a:rPr>
              <a:t> оздоровительного</a:t>
            </a:r>
            <a:r>
              <a:rPr lang="ru-RU" sz="1200" spc="-4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отдыха</a:t>
            </a:r>
            <a:r>
              <a:rPr lang="ru-RU" sz="1200" spc="-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детей</a:t>
            </a:r>
            <a:r>
              <a:rPr lang="ru-RU" sz="1200" spc="-15" dirty="0">
                <a:latin typeface="Microsoft Sans Serif"/>
                <a:cs typeface="Microsoft Sans Serif"/>
              </a:rPr>
              <a:t> </a:t>
            </a:r>
            <a:r>
              <a:rPr lang="ru-RU" sz="1200" spc="-20" dirty="0">
                <a:latin typeface="Microsoft Sans Serif"/>
                <a:cs typeface="Microsoft Sans Serif"/>
              </a:rPr>
              <a:t>Работников</a:t>
            </a:r>
            <a:r>
              <a:rPr lang="ru-RU" sz="1200" spc="-35" dirty="0">
                <a:latin typeface="Microsoft Sans Serif"/>
                <a:cs typeface="Microsoft Sans Serif"/>
              </a:rPr>
              <a:t> </a:t>
            </a:r>
            <a:r>
              <a:rPr lang="ru-RU" sz="1200" spc="-20" dirty="0">
                <a:latin typeface="Microsoft Sans Serif"/>
                <a:cs typeface="Microsoft Sans Serif"/>
              </a:rPr>
              <a:t>Компании</a:t>
            </a:r>
            <a:r>
              <a:rPr lang="ru-RU" sz="1200" spc="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от</a:t>
            </a:r>
            <a:r>
              <a:rPr lang="ru-RU" sz="1200" spc="-2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Arial MT"/>
                <a:cs typeface="Arial MT"/>
              </a:rPr>
              <a:t>7</a:t>
            </a:r>
            <a:r>
              <a:rPr lang="ru-RU" sz="1200" spc="-15" dirty="0">
                <a:latin typeface="Arial MT"/>
                <a:cs typeface="Arial MT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до</a:t>
            </a:r>
            <a:r>
              <a:rPr lang="ru-RU" sz="1200" spc="-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Arial MT"/>
                <a:cs typeface="Arial MT"/>
              </a:rPr>
              <a:t>13</a:t>
            </a:r>
            <a:r>
              <a:rPr lang="ru-RU" sz="1200" spc="-20" dirty="0">
                <a:latin typeface="Arial MT"/>
                <a:cs typeface="Arial MT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лет</a:t>
            </a:r>
            <a:r>
              <a:rPr lang="ru-RU" sz="1200" spc="-10" dirty="0">
                <a:latin typeface="Microsoft Sans Serif"/>
                <a:cs typeface="Microsoft Sans Serif"/>
              </a:rPr>
              <a:t> включительно </a:t>
            </a:r>
            <a:r>
              <a:rPr lang="ru-RU" sz="1200" dirty="0">
                <a:latin typeface="Microsoft Sans Serif"/>
                <a:cs typeface="Microsoft Sans Serif"/>
              </a:rPr>
              <a:t>в </a:t>
            </a:r>
            <a:r>
              <a:rPr lang="ru-RU" sz="1200" spc="-20" dirty="0">
                <a:latin typeface="Microsoft Sans Serif"/>
                <a:cs typeface="Microsoft Sans Serif"/>
              </a:rPr>
              <a:t>детских</a:t>
            </a:r>
            <a:r>
              <a:rPr lang="ru-RU" sz="1200" spc="-10" dirty="0">
                <a:latin typeface="Microsoft Sans Serif"/>
                <a:cs typeface="Microsoft Sans Serif"/>
              </a:rPr>
              <a:t> оздоровительных</a:t>
            </a:r>
            <a:r>
              <a:rPr lang="ru-RU" sz="1200" spc="-20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центрах</a:t>
            </a:r>
            <a:endParaRPr lang="ru-RU" sz="1200" dirty="0">
              <a:latin typeface="Microsoft Sans Serif"/>
              <a:cs typeface="Microsoft Sans Serif"/>
            </a:endParaRPr>
          </a:p>
          <a:p>
            <a:pPr marL="184150" indent="-171450" algn="just">
              <a:lnSpc>
                <a:spcPct val="100000"/>
              </a:lnSpc>
              <a:buFont typeface="Wingdings"/>
              <a:buChar char=""/>
              <a:tabLst>
                <a:tab pos="184150" algn="l"/>
              </a:tabLst>
            </a:pPr>
            <a:r>
              <a:rPr lang="ru-RU" sz="1200" dirty="0">
                <a:latin typeface="Microsoft Sans Serif"/>
                <a:cs typeface="Microsoft Sans Serif"/>
              </a:rPr>
              <a:t>к 1</a:t>
            </a:r>
            <a:r>
              <a:rPr lang="ru-RU" sz="1200" spc="-1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сентября</a:t>
            </a:r>
            <a:r>
              <a:rPr lang="ru-RU" sz="1200" spc="-10" dirty="0">
                <a:latin typeface="Microsoft Sans Serif"/>
                <a:cs typeface="Microsoft Sans Serif"/>
              </a:rPr>
              <a:t> </a:t>
            </a:r>
            <a:r>
              <a:rPr lang="ru-RU" sz="1200" spc="315" dirty="0">
                <a:latin typeface="Microsoft Sans Serif"/>
                <a:cs typeface="Microsoft Sans Serif"/>
              </a:rPr>
              <a:t>–</a:t>
            </a:r>
            <a:r>
              <a:rPr lang="ru-RU" sz="1200" spc="10" dirty="0">
                <a:latin typeface="Microsoft Sans Serif"/>
                <a:cs typeface="Microsoft Sans Serif"/>
              </a:rPr>
              <a:t> </a:t>
            </a:r>
            <a:r>
              <a:rPr lang="ru-RU" sz="1200" spc="-20" dirty="0">
                <a:latin typeface="Microsoft Sans Serif"/>
                <a:cs typeface="Microsoft Sans Serif"/>
              </a:rPr>
              <a:t>Работникам,</a:t>
            </a:r>
            <a:r>
              <a:rPr lang="ru-RU" sz="1200" spc="-30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имеющим</a:t>
            </a:r>
            <a:r>
              <a:rPr lang="ru-RU" sz="1200" dirty="0">
                <a:latin typeface="Microsoft Sans Serif"/>
                <a:cs typeface="Microsoft Sans Serif"/>
              </a:rPr>
              <a:t> 3 (трех)</a:t>
            </a:r>
            <a:r>
              <a:rPr lang="ru-RU" sz="1200" spc="-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и более</a:t>
            </a:r>
            <a:r>
              <a:rPr lang="ru-RU" sz="1200" spc="-20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детей</a:t>
            </a:r>
            <a:r>
              <a:rPr lang="ru-RU" sz="1200" spc="-10" dirty="0">
                <a:latin typeface="Arial MT"/>
                <a:cs typeface="Arial MT"/>
              </a:rPr>
              <a:t>-</a:t>
            </a:r>
            <a:r>
              <a:rPr lang="ru-RU" sz="1200" spc="-20" dirty="0">
                <a:latin typeface="Microsoft Sans Serif"/>
                <a:cs typeface="Microsoft Sans Serif"/>
              </a:rPr>
              <a:t>школьников, Работникам </a:t>
            </a:r>
            <a:r>
              <a:rPr lang="ru-RU" sz="1200" dirty="0">
                <a:latin typeface="Microsoft Sans Serif"/>
                <a:cs typeface="Microsoft Sans Serif"/>
              </a:rPr>
              <a:t>в</a:t>
            </a:r>
            <a:r>
              <a:rPr lang="ru-RU" sz="1200" spc="-5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одиночку воспитывающим детей</a:t>
            </a:r>
            <a:r>
              <a:rPr lang="ru-RU" sz="1200" spc="-10" dirty="0">
                <a:latin typeface="Arial MT"/>
                <a:cs typeface="Arial MT"/>
              </a:rPr>
              <a:t>-</a:t>
            </a:r>
            <a:r>
              <a:rPr lang="ru-RU" sz="1200" spc="-20" dirty="0">
                <a:latin typeface="Microsoft Sans Serif"/>
                <a:cs typeface="Microsoft Sans Serif"/>
              </a:rPr>
              <a:t>школьников </a:t>
            </a:r>
            <a:r>
              <a:rPr lang="ru-RU" sz="1200" dirty="0">
                <a:latin typeface="Microsoft Sans Serif"/>
                <a:cs typeface="Microsoft Sans Serif"/>
              </a:rPr>
              <a:t>в</a:t>
            </a:r>
            <a:r>
              <a:rPr lang="ru-RU" sz="1200" spc="-5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размере </a:t>
            </a:r>
            <a:r>
              <a:rPr lang="ru-RU" sz="1200" dirty="0">
                <a:latin typeface="Microsoft Sans Serif"/>
                <a:cs typeface="Microsoft Sans Serif"/>
              </a:rPr>
              <a:t>4</a:t>
            </a:r>
            <a:r>
              <a:rPr lang="ru-RU" sz="1200" spc="-25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(четырех)</a:t>
            </a:r>
            <a:r>
              <a:rPr lang="ru-RU" sz="1200" spc="-15" dirty="0">
                <a:latin typeface="Microsoft Sans Serif"/>
                <a:cs typeface="Microsoft Sans Serif"/>
              </a:rPr>
              <a:t> </a:t>
            </a:r>
            <a:r>
              <a:rPr lang="ru-RU" sz="1200" spc="-20" dirty="0">
                <a:latin typeface="Microsoft Sans Serif"/>
                <a:cs typeface="Microsoft Sans Serif"/>
              </a:rPr>
              <a:t>МРП;</a:t>
            </a:r>
            <a:endParaRPr lang="ru-RU" sz="1200" dirty="0">
              <a:latin typeface="Microsoft Sans Serif"/>
              <a:cs typeface="Microsoft Sans Serif"/>
            </a:endParaRPr>
          </a:p>
          <a:p>
            <a:pPr marL="184150" indent="-171450" algn="just">
              <a:lnSpc>
                <a:spcPct val="100000"/>
              </a:lnSpc>
              <a:buFont typeface="Wingdings" panose="05000000000000000000" pitchFamily="2" charset="2"/>
              <a:buChar char="§"/>
              <a:tabLst>
                <a:tab pos="226695" algn="l"/>
              </a:tabLst>
            </a:pPr>
            <a:r>
              <a:rPr lang="ru-RU" sz="1200" dirty="0">
                <a:latin typeface="Microsoft Sans Serif"/>
                <a:cs typeface="Microsoft Sans Serif"/>
              </a:rPr>
              <a:t>ко</a:t>
            </a:r>
            <a:r>
              <a:rPr lang="ru-RU" sz="1200" spc="-20" dirty="0">
                <a:latin typeface="Microsoft Sans Serif"/>
                <a:cs typeface="Microsoft Sans Serif"/>
              </a:rPr>
              <a:t> Дню</a:t>
            </a:r>
            <a:r>
              <a:rPr lang="ru-RU" sz="1200" spc="-1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лиц с</a:t>
            </a:r>
            <a:r>
              <a:rPr lang="ru-RU" sz="1200" spc="-1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инвалидностью</a:t>
            </a:r>
            <a:r>
              <a:rPr lang="ru-RU" sz="1200" spc="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Arial MT"/>
                <a:cs typeface="Arial MT"/>
              </a:rPr>
              <a:t>-</a:t>
            </a:r>
            <a:r>
              <a:rPr lang="ru-RU" sz="1200" spc="-15" dirty="0">
                <a:latin typeface="Arial MT"/>
                <a:cs typeface="Arial MT"/>
              </a:rPr>
              <a:t> </a:t>
            </a:r>
            <a:r>
              <a:rPr lang="ru-RU" sz="1200" spc="-20" dirty="0">
                <a:latin typeface="Microsoft Sans Serif"/>
                <a:cs typeface="Microsoft Sans Serif"/>
              </a:rPr>
              <a:t>Работникам,</a:t>
            </a:r>
            <a:r>
              <a:rPr lang="ru-RU" sz="1200" spc="-40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имеющим </a:t>
            </a:r>
            <a:r>
              <a:rPr lang="ru-RU" sz="1200" dirty="0">
                <a:latin typeface="Microsoft Sans Serif"/>
                <a:cs typeface="Microsoft Sans Serif"/>
              </a:rPr>
              <a:t>детей</a:t>
            </a:r>
            <a:r>
              <a:rPr lang="ru-RU" sz="1200" spc="-3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с</a:t>
            </a:r>
            <a:r>
              <a:rPr lang="ru-RU" sz="1200" spc="-1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инвалидностью</a:t>
            </a:r>
            <a:r>
              <a:rPr lang="ru-RU" sz="1200" spc="-1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до</a:t>
            </a:r>
            <a:r>
              <a:rPr lang="ru-RU" sz="1200" spc="-1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18</a:t>
            </a:r>
            <a:r>
              <a:rPr lang="ru-RU" sz="1200" spc="-20" dirty="0">
                <a:latin typeface="Microsoft Sans Serif"/>
                <a:cs typeface="Microsoft Sans Serif"/>
              </a:rPr>
              <a:t> </a:t>
            </a:r>
            <a:r>
              <a:rPr lang="ru-RU" sz="1200" spc="-30" dirty="0">
                <a:latin typeface="Microsoft Sans Serif"/>
                <a:cs typeface="Microsoft Sans Serif"/>
              </a:rPr>
              <a:t>лет,</a:t>
            </a:r>
            <a:r>
              <a:rPr lang="ru-RU" sz="1200" spc="-2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в</a:t>
            </a:r>
            <a:r>
              <a:rPr lang="ru-RU" sz="1200" spc="-15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размере</a:t>
            </a:r>
            <a:r>
              <a:rPr lang="ru-RU" sz="1200" spc="-4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20</a:t>
            </a:r>
            <a:r>
              <a:rPr lang="ru-RU" sz="1200" spc="-30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(двадцати)</a:t>
            </a:r>
            <a:r>
              <a:rPr lang="ru-RU" sz="1200" spc="-15" dirty="0">
                <a:latin typeface="Microsoft Sans Serif"/>
                <a:cs typeface="Microsoft Sans Serif"/>
              </a:rPr>
              <a:t> </a:t>
            </a:r>
            <a:r>
              <a:rPr lang="ru-RU" sz="1200" spc="-20" dirty="0">
                <a:latin typeface="Microsoft Sans Serif"/>
                <a:cs typeface="Microsoft Sans Serif"/>
              </a:rPr>
              <a:t>МРП.</a:t>
            </a:r>
          </a:p>
          <a:p>
            <a:pPr marL="226695" indent="-213995" algn="just">
              <a:lnSpc>
                <a:spcPct val="100000"/>
              </a:lnSpc>
              <a:buFont typeface="Wingdings"/>
              <a:buChar char=""/>
              <a:tabLst>
                <a:tab pos="226695" algn="l"/>
              </a:tabLst>
            </a:pPr>
            <a:r>
              <a:rPr lang="ru-RU" sz="1200" dirty="0">
                <a:latin typeface="Microsoft Sans Serif"/>
                <a:cs typeface="Microsoft Sans Serif"/>
              </a:rPr>
              <a:t>ко Дню лиц с инвалидностью - Работникам с инвалидностью в размере 20 (двадцати) МРП;</a:t>
            </a:r>
          </a:p>
          <a:p>
            <a:pPr marL="183515" marR="7620" indent="-171450" algn="just">
              <a:lnSpc>
                <a:spcPct val="100000"/>
              </a:lnSpc>
              <a:buFont typeface="Wingdings"/>
              <a:buChar char=""/>
              <a:tabLst>
                <a:tab pos="184785" algn="l"/>
              </a:tabLst>
            </a:pPr>
            <a:r>
              <a:rPr lang="ru-RU" sz="1200" dirty="0">
                <a:latin typeface="Microsoft Sans Serif"/>
                <a:cs typeface="Microsoft Sans Serif"/>
              </a:rPr>
              <a:t>ко</a:t>
            </a:r>
            <a:r>
              <a:rPr lang="ru-RU" sz="1200" spc="25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Дню</a:t>
            </a:r>
            <a:r>
              <a:rPr lang="ru-RU" sz="1200" spc="24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семьи</a:t>
            </a:r>
            <a:r>
              <a:rPr lang="ru-RU" sz="1200" spc="24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оказывать</a:t>
            </a:r>
            <a:r>
              <a:rPr lang="ru-RU" sz="1200" spc="254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материальную</a:t>
            </a:r>
            <a:r>
              <a:rPr lang="ru-RU" sz="1200" spc="25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помощь</a:t>
            </a:r>
            <a:r>
              <a:rPr lang="ru-RU" sz="1200" spc="25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в</a:t>
            </a:r>
            <a:r>
              <a:rPr lang="ru-RU" sz="1200" spc="24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размере</a:t>
            </a:r>
            <a:r>
              <a:rPr lang="ru-RU" sz="1200" spc="24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Arial MT"/>
                <a:cs typeface="Arial MT"/>
              </a:rPr>
              <a:t>5</a:t>
            </a:r>
            <a:r>
              <a:rPr lang="ru-RU" sz="1200" spc="229" dirty="0">
                <a:latin typeface="Arial MT"/>
                <a:cs typeface="Arial MT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(пяти)</a:t>
            </a:r>
            <a:r>
              <a:rPr lang="ru-RU" sz="1200" spc="25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МРП</a:t>
            </a:r>
            <a:r>
              <a:rPr lang="ru-RU" sz="1200" spc="25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многодетным</a:t>
            </a:r>
            <a:r>
              <a:rPr lang="ru-RU" sz="1200" spc="254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семьям</a:t>
            </a:r>
            <a:r>
              <a:rPr lang="ru-RU" sz="1200" spc="24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Работников</a:t>
            </a:r>
            <a:r>
              <a:rPr lang="ru-RU" sz="1200" spc="25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Компании,</a:t>
            </a:r>
            <a:r>
              <a:rPr lang="ru-RU" sz="1200" spc="254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имеющим</a:t>
            </a:r>
            <a:r>
              <a:rPr lang="ru-RU" sz="1200" spc="254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четырех</a:t>
            </a:r>
            <a:r>
              <a:rPr lang="ru-RU" sz="1200" spc="24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и</a:t>
            </a:r>
            <a:r>
              <a:rPr lang="ru-RU" sz="1200" spc="26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более</a:t>
            </a:r>
            <a:r>
              <a:rPr lang="ru-RU" sz="1200" spc="25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детей</a:t>
            </a:r>
            <a:r>
              <a:rPr lang="ru-RU" sz="1200" spc="260" dirty="0">
                <a:latin typeface="Microsoft Sans Serif"/>
                <a:cs typeface="Microsoft Sans Serif"/>
              </a:rPr>
              <a:t> </a:t>
            </a:r>
            <a:r>
              <a:rPr lang="ru-RU" sz="1200" spc="-50" dirty="0">
                <a:latin typeface="Microsoft Sans Serif"/>
                <a:cs typeface="Microsoft Sans Serif"/>
              </a:rPr>
              <a:t>и 	</a:t>
            </a:r>
            <a:r>
              <a:rPr lang="ru-RU" sz="1200" spc="-20" dirty="0">
                <a:latin typeface="Microsoft Sans Serif"/>
                <a:cs typeface="Microsoft Sans Serif"/>
              </a:rPr>
              <a:t>Работникам</a:t>
            </a:r>
            <a:r>
              <a:rPr lang="ru-RU" sz="1200" spc="-4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в</a:t>
            </a:r>
            <a:r>
              <a:rPr lang="ru-RU" sz="1200" spc="-10" dirty="0">
                <a:latin typeface="Microsoft Sans Serif"/>
                <a:cs typeface="Microsoft Sans Serif"/>
              </a:rPr>
              <a:t> одиночку</a:t>
            </a:r>
            <a:r>
              <a:rPr lang="ru-RU" sz="1200" spc="-25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воспитывающим</a:t>
            </a:r>
            <a:r>
              <a:rPr lang="ru-RU" sz="1200" spc="-1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Arial MT"/>
                <a:cs typeface="Arial MT"/>
              </a:rPr>
              <a:t>2</a:t>
            </a:r>
            <a:r>
              <a:rPr lang="ru-RU" sz="1200" spc="-25" dirty="0">
                <a:latin typeface="Arial MT"/>
                <a:cs typeface="Arial MT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(двух)</a:t>
            </a:r>
            <a:r>
              <a:rPr lang="ru-RU" sz="1200" spc="2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детей</a:t>
            </a:r>
            <a:r>
              <a:rPr lang="ru-RU" sz="1200" spc="-3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и более</a:t>
            </a:r>
            <a:r>
              <a:rPr lang="ru-RU" sz="1200" spc="-3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(дети</a:t>
            </a:r>
            <a:r>
              <a:rPr lang="ru-RU" sz="1200" spc="-2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до</a:t>
            </a:r>
            <a:r>
              <a:rPr lang="ru-RU" sz="1200" spc="-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Arial MT"/>
                <a:cs typeface="Arial MT"/>
              </a:rPr>
              <a:t>18</a:t>
            </a:r>
            <a:r>
              <a:rPr lang="ru-RU" sz="1200" spc="-35" dirty="0">
                <a:latin typeface="Arial MT"/>
                <a:cs typeface="Arial MT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лет)</a:t>
            </a:r>
            <a:r>
              <a:rPr lang="ru-RU" sz="1200" spc="-10" dirty="0">
                <a:latin typeface="Arial MT"/>
                <a:cs typeface="Arial MT"/>
              </a:rPr>
              <a:t>.</a:t>
            </a:r>
            <a:endParaRPr lang="ru-RU" sz="1200" dirty="0">
              <a:latin typeface="Arial MT"/>
              <a:cs typeface="Arial MT"/>
            </a:endParaRPr>
          </a:p>
          <a:p>
            <a:pPr marL="184150" indent="-171450" algn="just">
              <a:lnSpc>
                <a:spcPct val="100000"/>
              </a:lnSpc>
              <a:buFont typeface="Wingdings"/>
              <a:buChar char=""/>
              <a:tabLst>
                <a:tab pos="184150" algn="l"/>
              </a:tabLst>
            </a:pPr>
            <a:r>
              <a:rPr lang="ru-RU" sz="1200" spc="-20" dirty="0">
                <a:latin typeface="Microsoft Sans Serif"/>
                <a:cs typeface="Microsoft Sans Serif"/>
              </a:rPr>
              <a:t>оказывать</a:t>
            </a:r>
            <a:r>
              <a:rPr lang="ru-RU" sz="1200" spc="-4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ко</a:t>
            </a:r>
            <a:r>
              <a:rPr lang="ru-RU" sz="1200" spc="-15" dirty="0">
                <a:latin typeface="Microsoft Sans Serif"/>
                <a:cs typeface="Microsoft Sans Serif"/>
              </a:rPr>
              <a:t> </a:t>
            </a:r>
            <a:r>
              <a:rPr lang="ru-RU" sz="1200" spc="-20" dirty="0">
                <a:latin typeface="Microsoft Sans Serif"/>
                <a:cs typeface="Microsoft Sans Serif"/>
              </a:rPr>
              <a:t>Дню</a:t>
            </a:r>
            <a:r>
              <a:rPr lang="ru-RU" sz="1200" spc="-1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защиты</a:t>
            </a:r>
            <a:r>
              <a:rPr lang="ru-RU" sz="1200" spc="-1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детей</a:t>
            </a:r>
            <a:r>
              <a:rPr lang="ru-RU" sz="1200" spc="-30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материальную</a:t>
            </a:r>
            <a:r>
              <a:rPr lang="ru-RU" sz="1200" spc="-3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помощь</a:t>
            </a:r>
            <a:r>
              <a:rPr lang="ru-RU" sz="1200" spc="-2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в</a:t>
            </a:r>
            <a:r>
              <a:rPr lang="ru-RU" sz="1200" spc="-10" dirty="0">
                <a:latin typeface="Microsoft Sans Serif"/>
                <a:cs typeface="Microsoft Sans Serif"/>
              </a:rPr>
              <a:t> размере</a:t>
            </a:r>
            <a:r>
              <a:rPr lang="ru-RU" sz="1200" spc="-5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Arial MT"/>
                <a:cs typeface="Arial MT"/>
              </a:rPr>
              <a:t>6</a:t>
            </a:r>
            <a:r>
              <a:rPr lang="ru-RU" sz="1200" spc="-35" dirty="0">
                <a:latin typeface="Arial MT"/>
                <a:cs typeface="Arial MT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(шести)</a:t>
            </a:r>
            <a:r>
              <a:rPr lang="ru-RU" sz="1200" spc="-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МРП</a:t>
            </a:r>
            <a:r>
              <a:rPr lang="ru-RU" sz="1200" spc="-15" dirty="0">
                <a:latin typeface="Microsoft Sans Serif"/>
                <a:cs typeface="Microsoft Sans Serif"/>
              </a:rPr>
              <a:t> </a:t>
            </a:r>
            <a:r>
              <a:rPr lang="ru-RU" sz="1200" spc="-20" dirty="0">
                <a:latin typeface="Microsoft Sans Serif"/>
                <a:cs typeface="Microsoft Sans Serif"/>
              </a:rPr>
              <a:t>Работникам,</a:t>
            </a:r>
            <a:r>
              <a:rPr lang="ru-RU" sz="1200" spc="-3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в</a:t>
            </a:r>
            <a:r>
              <a:rPr lang="ru-RU" sz="1200" spc="-15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одиночку</a:t>
            </a:r>
            <a:r>
              <a:rPr lang="ru-RU" sz="1200" spc="-25" dirty="0">
                <a:latin typeface="Microsoft Sans Serif"/>
                <a:cs typeface="Microsoft Sans Serif"/>
              </a:rPr>
              <a:t> </a:t>
            </a:r>
            <a:r>
              <a:rPr lang="ru-RU" sz="1200" spc="-10" dirty="0">
                <a:latin typeface="Microsoft Sans Serif"/>
                <a:cs typeface="Microsoft Sans Serif"/>
              </a:rPr>
              <a:t>воспитывающим ребенка/детей</a:t>
            </a:r>
            <a:r>
              <a:rPr lang="ru-RU" sz="1200" spc="-35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Microsoft Sans Serif"/>
                <a:cs typeface="Microsoft Sans Serif"/>
              </a:rPr>
              <a:t>до</a:t>
            </a:r>
            <a:r>
              <a:rPr lang="ru-RU" sz="1200" spc="-20" dirty="0">
                <a:latin typeface="Microsoft Sans Serif"/>
                <a:cs typeface="Microsoft Sans Serif"/>
              </a:rPr>
              <a:t> </a:t>
            </a:r>
            <a:r>
              <a:rPr lang="ru-RU" sz="1200" dirty="0">
                <a:latin typeface="Arial MT"/>
                <a:cs typeface="Arial MT"/>
              </a:rPr>
              <a:t>14</a:t>
            </a:r>
            <a:r>
              <a:rPr lang="ru-RU" sz="1200" spc="-35" dirty="0">
                <a:latin typeface="Arial MT"/>
                <a:cs typeface="Arial MT"/>
              </a:rPr>
              <a:t> </a:t>
            </a:r>
            <a:r>
              <a:rPr lang="ru-RU" sz="1200" spc="-20" dirty="0">
                <a:latin typeface="Microsoft Sans Serif"/>
                <a:cs typeface="Microsoft Sans Serif"/>
              </a:rPr>
              <a:t>лет</a:t>
            </a:r>
            <a:r>
              <a:rPr lang="ru-RU" sz="1200" spc="-20" dirty="0">
                <a:latin typeface="Arial MT"/>
                <a:cs typeface="Arial MT"/>
              </a:rPr>
              <a:t>.</a:t>
            </a:r>
            <a:endParaRPr lang="ru-RU" sz="12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6794" y="34797"/>
            <a:ext cx="3371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130" noProof="0" dirty="0"/>
              <a:t>ГЕНДЕРНОЕ</a:t>
            </a:r>
            <a:r>
              <a:rPr lang="ru-RU" spc="-35" noProof="0" dirty="0"/>
              <a:t> </a:t>
            </a:r>
            <a:r>
              <a:rPr lang="ru-RU" spc="-100" noProof="0" dirty="0"/>
              <a:t>РАВЕНСТВО</a:t>
            </a:r>
            <a:r>
              <a:rPr lang="ru-RU" spc="-40" noProof="0" dirty="0"/>
              <a:t> </a:t>
            </a:r>
            <a:r>
              <a:rPr lang="ru-RU" sz="1600" noProof="0" dirty="0"/>
              <a:t>-</a:t>
            </a:r>
            <a:r>
              <a:rPr lang="ru-RU" sz="1600" spc="-5" noProof="0" dirty="0"/>
              <a:t> </a:t>
            </a:r>
            <a:r>
              <a:rPr lang="ru-RU" spc="-105" noProof="0" dirty="0"/>
              <a:t>2025</a:t>
            </a:r>
            <a:endParaRPr lang="ru-RU" sz="1600" noProof="0" dirty="0"/>
          </a:p>
        </p:txBody>
      </p:sp>
      <p:sp>
        <p:nvSpPr>
          <p:cNvPr id="4" name="object 4"/>
          <p:cNvSpPr txBox="1"/>
          <p:nvPr/>
        </p:nvSpPr>
        <p:spPr>
          <a:xfrm>
            <a:off x="423877" y="453388"/>
            <a:ext cx="11575415" cy="2332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8158480">
              <a:lnSpc>
                <a:spcPct val="100000"/>
              </a:lnSpc>
              <a:spcBef>
                <a:spcPts val="105"/>
              </a:spcBef>
            </a:pPr>
            <a:r>
              <a:rPr lang="ru-RU" sz="1400" b="1" spc="-35" noProof="0" dirty="0">
                <a:latin typeface="Tahoma"/>
                <a:cs typeface="Tahoma"/>
              </a:rPr>
              <a:t>Гендерный</a:t>
            </a:r>
            <a:r>
              <a:rPr lang="ru-RU" sz="1400" b="1" spc="-5" noProof="0" dirty="0">
                <a:latin typeface="Tahoma"/>
                <a:cs typeface="Tahoma"/>
              </a:rPr>
              <a:t> </a:t>
            </a:r>
            <a:r>
              <a:rPr lang="ru-RU" sz="1400" b="1" spc="-30" noProof="0" dirty="0">
                <a:latin typeface="Tahoma"/>
                <a:cs typeface="Tahoma"/>
              </a:rPr>
              <a:t>разрыв</a:t>
            </a:r>
            <a:r>
              <a:rPr lang="ru-RU" sz="1400" b="1" spc="-20" noProof="0" dirty="0">
                <a:latin typeface="Tahoma"/>
                <a:cs typeface="Tahoma"/>
              </a:rPr>
              <a:t> </a:t>
            </a:r>
            <a:r>
              <a:rPr lang="ru-RU" sz="1400" b="1" spc="-110" noProof="0" dirty="0">
                <a:latin typeface="Tahoma"/>
                <a:cs typeface="Tahoma"/>
              </a:rPr>
              <a:t>в</a:t>
            </a:r>
            <a:r>
              <a:rPr lang="ru-RU" sz="1400" b="1" noProof="0" dirty="0">
                <a:latin typeface="Tahoma"/>
                <a:cs typeface="Tahoma"/>
              </a:rPr>
              <a:t> оплате</a:t>
            </a:r>
            <a:r>
              <a:rPr lang="ru-RU" sz="1400" b="1" spc="-10" noProof="0" dirty="0">
                <a:latin typeface="Tahoma"/>
                <a:cs typeface="Tahoma"/>
              </a:rPr>
              <a:t> </a:t>
            </a:r>
            <a:r>
              <a:rPr lang="ru-RU" sz="1400" b="1" noProof="0" dirty="0">
                <a:latin typeface="Tahoma"/>
                <a:cs typeface="Tahoma"/>
              </a:rPr>
              <a:t>труда</a:t>
            </a:r>
            <a:r>
              <a:rPr lang="ru-RU" sz="1400" b="1" spc="-10" noProof="0" dirty="0">
                <a:latin typeface="Tahoma"/>
                <a:cs typeface="Tahoma"/>
              </a:rPr>
              <a:t> </a:t>
            </a:r>
            <a:r>
              <a:rPr lang="ru-RU" sz="1400" b="1" spc="-25" noProof="0" dirty="0">
                <a:latin typeface="Tahoma"/>
                <a:cs typeface="Tahoma"/>
              </a:rPr>
              <a:t>за </a:t>
            </a:r>
            <a:r>
              <a:rPr lang="ru-RU" sz="1400" b="1" spc="-114" noProof="0" dirty="0">
                <a:latin typeface="Tahoma"/>
                <a:cs typeface="Tahoma"/>
              </a:rPr>
              <a:t>2025</a:t>
            </a:r>
            <a:r>
              <a:rPr lang="ru-RU" sz="1400" b="1" spc="-25" noProof="0" dirty="0">
                <a:latin typeface="Tahoma"/>
                <a:cs typeface="Tahoma"/>
              </a:rPr>
              <a:t> </a:t>
            </a:r>
            <a:r>
              <a:rPr lang="ru-RU" sz="1400" b="1" spc="-35" noProof="0" dirty="0">
                <a:latin typeface="Tahoma"/>
                <a:cs typeface="Tahoma"/>
              </a:rPr>
              <a:t>год,</a:t>
            </a:r>
            <a:r>
              <a:rPr lang="ru-RU" sz="1400" b="1" spc="-20" noProof="0" dirty="0">
                <a:latin typeface="Tahoma"/>
                <a:cs typeface="Tahoma"/>
              </a:rPr>
              <a:t> </a:t>
            </a:r>
            <a:r>
              <a:rPr lang="ru-RU" sz="1400" b="1" spc="-10" noProof="0" dirty="0">
                <a:latin typeface="Tahoma"/>
                <a:cs typeface="Tahoma"/>
              </a:rPr>
              <a:t>отношения </a:t>
            </a:r>
            <a:r>
              <a:rPr lang="ru-RU" sz="1400" b="1" spc="-35" noProof="0" dirty="0">
                <a:latin typeface="Tahoma"/>
                <a:cs typeface="Tahoma"/>
              </a:rPr>
              <a:t>мужчины/женщины%</a:t>
            </a:r>
            <a:endParaRPr lang="ru-RU" sz="1400" noProof="0" dirty="0">
              <a:latin typeface="Tahoma"/>
              <a:cs typeface="Tahoma"/>
            </a:endParaRPr>
          </a:p>
          <a:p>
            <a:pPr marL="3976370" marR="6350" algn="just">
              <a:lnSpc>
                <a:spcPct val="100000"/>
              </a:lnSpc>
              <a:spcBef>
                <a:spcPts val="635"/>
              </a:spcBef>
            </a:pPr>
            <a:r>
              <a:rPr lang="ru-RU" sz="1300" noProof="0" dirty="0">
                <a:latin typeface="Tahoma"/>
                <a:cs typeface="Tahoma"/>
              </a:rPr>
              <a:t>В</a:t>
            </a:r>
            <a:r>
              <a:rPr lang="ru-RU" sz="1300" spc="300" noProof="0" dirty="0">
                <a:latin typeface="Tahoma"/>
                <a:cs typeface="Tahoma"/>
              </a:rPr>
              <a:t>  </a:t>
            </a:r>
            <a:r>
              <a:rPr lang="ru-RU" sz="1300" spc="95" noProof="0" dirty="0">
                <a:latin typeface="Tahoma"/>
                <a:cs typeface="Tahoma"/>
              </a:rPr>
              <a:t>Компании</a:t>
            </a:r>
            <a:r>
              <a:rPr lang="ru-RU" sz="1300" spc="310" noProof="0" dirty="0">
                <a:latin typeface="Tahoma"/>
                <a:cs typeface="Tahoma"/>
              </a:rPr>
              <a:t>  </a:t>
            </a:r>
            <a:r>
              <a:rPr lang="ru-RU" sz="1300" spc="95" noProof="0" dirty="0">
                <a:latin typeface="Tahoma"/>
                <a:cs typeface="Tahoma"/>
              </a:rPr>
              <a:t>не</a:t>
            </a:r>
            <a:r>
              <a:rPr lang="ru-RU" sz="1300" spc="305" noProof="0" dirty="0">
                <a:latin typeface="Tahoma"/>
                <a:cs typeface="Tahoma"/>
              </a:rPr>
              <a:t>  </a:t>
            </a:r>
            <a:r>
              <a:rPr lang="ru-RU" sz="1300" spc="80" noProof="0" dirty="0">
                <a:latin typeface="Tahoma"/>
                <a:cs typeface="Tahoma"/>
              </a:rPr>
              <a:t>существует</a:t>
            </a:r>
            <a:r>
              <a:rPr lang="ru-RU" sz="1300" spc="305" noProof="0" dirty="0">
                <a:latin typeface="Tahoma"/>
                <a:cs typeface="Tahoma"/>
              </a:rPr>
              <a:t>  </a:t>
            </a:r>
            <a:r>
              <a:rPr lang="ru-RU" sz="1300" noProof="0" dirty="0">
                <a:latin typeface="Tahoma"/>
                <a:cs typeface="Tahoma"/>
              </a:rPr>
              <a:t>различий</a:t>
            </a:r>
            <a:r>
              <a:rPr lang="ru-RU" sz="1300" spc="310" noProof="0" dirty="0">
                <a:latin typeface="Tahoma"/>
                <a:cs typeface="Tahoma"/>
              </a:rPr>
              <a:t>  </a:t>
            </a:r>
            <a:r>
              <a:rPr lang="ru-RU" sz="1300" noProof="0" dirty="0">
                <a:latin typeface="Tahoma"/>
                <a:cs typeface="Tahoma"/>
              </a:rPr>
              <a:t>в</a:t>
            </a:r>
            <a:r>
              <a:rPr lang="ru-RU" sz="1300" spc="315" noProof="0" dirty="0">
                <a:latin typeface="Tahoma"/>
                <a:cs typeface="Tahoma"/>
              </a:rPr>
              <a:t>  </a:t>
            </a:r>
            <a:r>
              <a:rPr lang="ru-RU" sz="1300" spc="114" noProof="0" dirty="0">
                <a:latin typeface="Tahoma"/>
                <a:cs typeface="Tahoma"/>
              </a:rPr>
              <a:t>базовом</a:t>
            </a:r>
            <a:r>
              <a:rPr lang="ru-RU" sz="1300" spc="305" noProof="0" dirty="0">
                <a:latin typeface="Tahoma"/>
                <a:cs typeface="Tahoma"/>
              </a:rPr>
              <a:t>  </a:t>
            </a:r>
            <a:r>
              <a:rPr lang="ru-RU" sz="1300" spc="85" noProof="0" dirty="0">
                <a:latin typeface="Tahoma"/>
                <a:cs typeface="Tahoma"/>
              </a:rPr>
              <a:t>окладе</a:t>
            </a:r>
            <a:r>
              <a:rPr lang="ru-RU" sz="1300" spc="305" noProof="0" dirty="0">
                <a:latin typeface="Tahoma"/>
                <a:cs typeface="Tahoma"/>
              </a:rPr>
              <a:t>  </a:t>
            </a:r>
            <a:r>
              <a:rPr lang="ru-RU" sz="1300" spc="55" noProof="0" dirty="0">
                <a:latin typeface="Tahoma"/>
                <a:cs typeface="Tahoma"/>
              </a:rPr>
              <a:t>и</a:t>
            </a:r>
            <a:r>
              <a:rPr lang="ru-RU" sz="1300" spc="310" noProof="0" dirty="0">
                <a:latin typeface="Tahoma"/>
                <a:cs typeface="Tahoma"/>
              </a:rPr>
              <a:t>  </a:t>
            </a:r>
            <a:r>
              <a:rPr lang="ru-RU" sz="1300" spc="145" noProof="0" dirty="0">
                <a:latin typeface="Tahoma"/>
                <a:cs typeface="Tahoma"/>
              </a:rPr>
              <a:t>системе</a:t>
            </a:r>
            <a:r>
              <a:rPr lang="ru-RU" sz="1300" spc="305" noProof="0" dirty="0">
                <a:latin typeface="Tahoma"/>
                <a:cs typeface="Tahoma"/>
              </a:rPr>
              <a:t>  </a:t>
            </a:r>
            <a:r>
              <a:rPr lang="ru-RU" sz="1300" spc="-10" noProof="0" dirty="0">
                <a:latin typeface="Tahoma"/>
                <a:cs typeface="Tahoma"/>
              </a:rPr>
              <a:t>выплаты </a:t>
            </a:r>
            <a:r>
              <a:rPr lang="ru-RU" sz="1300" spc="50" noProof="0" dirty="0">
                <a:latin typeface="Tahoma"/>
                <a:cs typeface="Tahoma"/>
              </a:rPr>
              <a:t>вознаграждения</a:t>
            </a:r>
            <a:r>
              <a:rPr lang="ru-RU" sz="1300" spc="65" noProof="0" dirty="0">
                <a:latin typeface="Tahoma"/>
                <a:cs typeface="Tahoma"/>
              </a:rPr>
              <a:t> </a:t>
            </a:r>
            <a:r>
              <a:rPr lang="ru-RU" sz="1300" noProof="0" dirty="0">
                <a:latin typeface="Tahoma"/>
                <a:cs typeface="Tahoma"/>
              </a:rPr>
              <a:t>в</a:t>
            </a:r>
            <a:r>
              <a:rPr lang="ru-RU" sz="1300" spc="70" noProof="0" dirty="0">
                <a:latin typeface="Tahoma"/>
                <a:cs typeface="Tahoma"/>
              </a:rPr>
              <a:t> </a:t>
            </a:r>
            <a:r>
              <a:rPr lang="ru-RU" sz="1300" spc="90" noProof="0" dirty="0">
                <a:latin typeface="Tahoma"/>
                <a:cs typeface="Tahoma"/>
              </a:rPr>
              <a:t>зависимости</a:t>
            </a:r>
            <a:r>
              <a:rPr lang="ru-RU" sz="1300" spc="70" noProof="0" dirty="0">
                <a:latin typeface="Tahoma"/>
                <a:cs typeface="Tahoma"/>
              </a:rPr>
              <a:t> </a:t>
            </a:r>
            <a:r>
              <a:rPr lang="ru-RU" sz="1300" noProof="0" dirty="0">
                <a:latin typeface="Tahoma"/>
                <a:cs typeface="Tahoma"/>
              </a:rPr>
              <a:t>от</a:t>
            </a:r>
            <a:r>
              <a:rPr lang="ru-RU" sz="1300" spc="55" noProof="0" dirty="0">
                <a:latin typeface="Tahoma"/>
                <a:cs typeface="Tahoma"/>
              </a:rPr>
              <a:t> </a:t>
            </a:r>
            <a:r>
              <a:rPr lang="ru-RU" sz="1300" spc="50" noProof="0" dirty="0">
                <a:latin typeface="Tahoma"/>
                <a:cs typeface="Tahoma"/>
              </a:rPr>
              <a:t>гендерных</a:t>
            </a:r>
            <a:r>
              <a:rPr lang="ru-RU" sz="1300" spc="65" noProof="0" dirty="0">
                <a:latin typeface="Tahoma"/>
                <a:cs typeface="Tahoma"/>
              </a:rPr>
              <a:t> </a:t>
            </a:r>
            <a:r>
              <a:rPr lang="ru-RU" sz="1300" noProof="0" dirty="0">
                <a:latin typeface="Tahoma"/>
                <a:cs typeface="Tahoma"/>
              </a:rPr>
              <a:t>различий.</a:t>
            </a:r>
            <a:r>
              <a:rPr lang="ru-RU" sz="1300" spc="50" noProof="0" dirty="0">
                <a:latin typeface="Tahoma"/>
                <a:cs typeface="Tahoma"/>
              </a:rPr>
              <a:t> </a:t>
            </a:r>
            <a:r>
              <a:rPr lang="ru-RU" sz="1300" spc="90" noProof="0" dirty="0">
                <a:latin typeface="Tahoma"/>
                <a:cs typeface="Tahoma"/>
              </a:rPr>
              <a:t>Заработная</a:t>
            </a:r>
            <a:r>
              <a:rPr lang="ru-RU" sz="1300" spc="65" noProof="0" dirty="0">
                <a:latin typeface="Tahoma"/>
                <a:cs typeface="Tahoma"/>
              </a:rPr>
              <a:t> </a:t>
            </a:r>
            <a:r>
              <a:rPr lang="ru-RU" sz="1300" spc="60" noProof="0" dirty="0">
                <a:latin typeface="Tahoma"/>
                <a:cs typeface="Tahoma"/>
              </a:rPr>
              <a:t>плата</a:t>
            </a:r>
            <a:r>
              <a:rPr lang="ru-RU" sz="1300" spc="65" noProof="0" dirty="0">
                <a:latin typeface="Tahoma"/>
                <a:cs typeface="Tahoma"/>
              </a:rPr>
              <a:t> </a:t>
            </a:r>
            <a:r>
              <a:rPr lang="ru-RU" sz="1300" spc="60" noProof="0" dirty="0">
                <a:latin typeface="Tahoma"/>
                <a:cs typeface="Tahoma"/>
              </a:rPr>
              <a:t>определяется</a:t>
            </a:r>
            <a:r>
              <a:rPr lang="ru-RU" sz="1300" spc="70" noProof="0" dirty="0">
                <a:latin typeface="Tahoma"/>
                <a:cs typeface="Tahoma"/>
              </a:rPr>
              <a:t> </a:t>
            </a:r>
            <a:r>
              <a:rPr lang="ru-RU" sz="1300" spc="-50" noProof="0" dirty="0">
                <a:latin typeface="Tahoma"/>
                <a:cs typeface="Tahoma"/>
              </a:rPr>
              <a:t>в </a:t>
            </a:r>
            <a:r>
              <a:rPr lang="ru-RU" sz="1300" noProof="0" dirty="0">
                <a:latin typeface="Tahoma"/>
                <a:cs typeface="Tahoma"/>
              </a:rPr>
              <a:t>соответствии</a:t>
            </a:r>
            <a:r>
              <a:rPr lang="ru-RU" sz="1300" spc="190" noProof="0" dirty="0">
                <a:latin typeface="Tahoma"/>
                <a:cs typeface="Tahoma"/>
              </a:rPr>
              <a:t>  </a:t>
            </a:r>
            <a:r>
              <a:rPr lang="ru-RU" sz="1300" spc="229" noProof="0" dirty="0">
                <a:latin typeface="Tahoma"/>
                <a:cs typeface="Tahoma"/>
              </a:rPr>
              <a:t>с</a:t>
            </a:r>
            <a:r>
              <a:rPr lang="ru-RU" sz="1300" spc="190" noProof="0" dirty="0">
                <a:latin typeface="Tahoma"/>
                <a:cs typeface="Tahoma"/>
              </a:rPr>
              <a:t>  </a:t>
            </a:r>
            <a:r>
              <a:rPr lang="ru-RU" sz="1300" noProof="0" dirty="0">
                <a:latin typeface="Tahoma"/>
                <a:cs typeface="Tahoma"/>
              </a:rPr>
              <a:t>должностью,</a:t>
            </a:r>
            <a:r>
              <a:rPr lang="ru-RU" sz="1300" spc="185" noProof="0" dirty="0">
                <a:latin typeface="Tahoma"/>
                <a:cs typeface="Tahoma"/>
              </a:rPr>
              <a:t>  </a:t>
            </a:r>
            <a:r>
              <a:rPr lang="ru-RU" sz="1300" spc="50" noProof="0" dirty="0">
                <a:latin typeface="Tahoma"/>
                <a:cs typeface="Tahoma"/>
              </a:rPr>
              <a:t>мужчины</a:t>
            </a:r>
            <a:r>
              <a:rPr lang="ru-RU" sz="1300" spc="190" noProof="0" dirty="0">
                <a:latin typeface="Tahoma"/>
                <a:cs typeface="Tahoma"/>
              </a:rPr>
              <a:t>  </a:t>
            </a:r>
            <a:r>
              <a:rPr lang="ru-RU" sz="1300" spc="55" noProof="0" dirty="0">
                <a:latin typeface="Tahoma"/>
                <a:cs typeface="Tahoma"/>
              </a:rPr>
              <a:t>и</a:t>
            </a:r>
            <a:r>
              <a:rPr lang="ru-RU" sz="1300" spc="190" noProof="0" dirty="0">
                <a:latin typeface="Tahoma"/>
                <a:cs typeface="Tahoma"/>
              </a:rPr>
              <a:t>  </a:t>
            </a:r>
            <a:r>
              <a:rPr lang="ru-RU" sz="1300" spc="75" noProof="0" dirty="0">
                <a:latin typeface="Tahoma"/>
                <a:cs typeface="Tahoma"/>
              </a:rPr>
              <a:t>женщины</a:t>
            </a:r>
            <a:r>
              <a:rPr lang="ru-RU" sz="1300" spc="185" noProof="0" dirty="0">
                <a:latin typeface="Tahoma"/>
                <a:cs typeface="Tahoma"/>
              </a:rPr>
              <a:t>  </a:t>
            </a:r>
            <a:r>
              <a:rPr lang="ru-RU" sz="1300" spc="110" noProof="0" dirty="0">
                <a:latin typeface="Tahoma"/>
                <a:cs typeface="Tahoma"/>
              </a:rPr>
              <a:t>на</a:t>
            </a:r>
            <a:r>
              <a:rPr lang="ru-RU" sz="1300" spc="185" noProof="0" dirty="0">
                <a:latin typeface="Tahoma"/>
                <a:cs typeface="Tahoma"/>
              </a:rPr>
              <a:t>  </a:t>
            </a:r>
            <a:r>
              <a:rPr lang="ru-RU" sz="1300" spc="80" noProof="0" dirty="0">
                <a:latin typeface="Tahoma"/>
                <a:cs typeface="Tahoma"/>
              </a:rPr>
              <a:t>одной</a:t>
            </a:r>
            <a:r>
              <a:rPr lang="ru-RU" sz="1300" spc="190" noProof="0" dirty="0">
                <a:latin typeface="Tahoma"/>
                <a:cs typeface="Tahoma"/>
              </a:rPr>
              <a:t>  </a:t>
            </a:r>
            <a:r>
              <a:rPr lang="ru-RU" sz="1300" spc="55" noProof="0" dirty="0">
                <a:latin typeface="Tahoma"/>
                <a:cs typeface="Tahoma"/>
              </a:rPr>
              <a:t>должности,</a:t>
            </a:r>
            <a:r>
              <a:rPr lang="ru-RU" sz="1300" spc="185" noProof="0" dirty="0">
                <a:latin typeface="Tahoma"/>
                <a:cs typeface="Tahoma"/>
              </a:rPr>
              <a:t>  </a:t>
            </a:r>
            <a:r>
              <a:rPr lang="ru-RU" sz="1300" spc="-10" noProof="0" dirty="0">
                <a:latin typeface="Tahoma"/>
                <a:cs typeface="Tahoma"/>
              </a:rPr>
              <a:t>получают </a:t>
            </a:r>
            <a:r>
              <a:rPr lang="ru-RU" sz="1300" spc="65" noProof="0" dirty="0">
                <a:latin typeface="Tahoma"/>
                <a:cs typeface="Tahoma"/>
              </a:rPr>
              <a:t>одинаковую</a:t>
            </a:r>
            <a:r>
              <a:rPr lang="ru-RU" sz="1300" spc="80" noProof="0" dirty="0">
                <a:latin typeface="Tahoma"/>
                <a:cs typeface="Tahoma"/>
              </a:rPr>
              <a:t> заработную</a:t>
            </a:r>
            <a:r>
              <a:rPr lang="ru-RU" sz="1300" spc="90" noProof="0" dirty="0">
                <a:latin typeface="Tahoma"/>
                <a:cs typeface="Tahoma"/>
              </a:rPr>
              <a:t> </a:t>
            </a:r>
            <a:r>
              <a:rPr lang="ru-RU" sz="1300" spc="10" noProof="0" dirty="0">
                <a:latin typeface="Tahoma"/>
                <a:cs typeface="Tahoma"/>
              </a:rPr>
              <a:t>плату</a:t>
            </a:r>
            <a:r>
              <a:rPr lang="ru-RU" sz="1300" spc="75" noProof="0" dirty="0">
                <a:latin typeface="Tahoma"/>
                <a:cs typeface="Tahoma"/>
              </a:rPr>
              <a:t> </a:t>
            </a:r>
            <a:r>
              <a:rPr lang="ru-RU" sz="1300" spc="55" noProof="0" dirty="0">
                <a:latin typeface="Tahoma"/>
                <a:cs typeface="Tahoma"/>
              </a:rPr>
              <a:t>и</a:t>
            </a:r>
            <a:r>
              <a:rPr lang="ru-RU" sz="1300" spc="90" noProof="0" dirty="0">
                <a:latin typeface="Tahoma"/>
                <a:cs typeface="Tahoma"/>
              </a:rPr>
              <a:t> </a:t>
            </a:r>
            <a:r>
              <a:rPr lang="ru-RU" sz="1300" spc="55" noProof="0" dirty="0">
                <a:latin typeface="Tahoma"/>
                <a:cs typeface="Tahoma"/>
              </a:rPr>
              <a:t>иные</a:t>
            </a:r>
            <a:r>
              <a:rPr lang="ru-RU" sz="1300" spc="75" noProof="0" dirty="0">
                <a:latin typeface="Tahoma"/>
                <a:cs typeface="Tahoma"/>
              </a:rPr>
              <a:t> </a:t>
            </a:r>
            <a:r>
              <a:rPr lang="ru-RU" sz="1300" spc="10" noProof="0" dirty="0">
                <a:latin typeface="Tahoma"/>
                <a:cs typeface="Tahoma"/>
              </a:rPr>
              <a:t>выплаты</a:t>
            </a:r>
            <a:r>
              <a:rPr lang="ru-RU" sz="1300" spc="85" noProof="0" dirty="0">
                <a:latin typeface="Tahoma"/>
                <a:cs typeface="Tahoma"/>
              </a:rPr>
              <a:t> </a:t>
            </a:r>
            <a:r>
              <a:rPr lang="ru-RU" sz="1300" spc="10" noProof="0" dirty="0">
                <a:latin typeface="Tahoma"/>
                <a:cs typeface="Tahoma"/>
              </a:rPr>
              <a:t>в</a:t>
            </a:r>
            <a:r>
              <a:rPr lang="ru-RU" sz="1300" spc="85" noProof="0" dirty="0">
                <a:latin typeface="Tahoma"/>
                <a:cs typeface="Tahoma"/>
              </a:rPr>
              <a:t> </a:t>
            </a:r>
            <a:r>
              <a:rPr lang="ru-RU" sz="1300" spc="10" noProof="0" dirty="0">
                <a:latin typeface="Tahoma"/>
                <a:cs typeface="Tahoma"/>
              </a:rPr>
              <a:t>соответствии</a:t>
            </a:r>
            <a:r>
              <a:rPr lang="ru-RU" sz="1300" spc="100" noProof="0" dirty="0">
                <a:latin typeface="Tahoma"/>
                <a:cs typeface="Tahoma"/>
              </a:rPr>
              <a:t> </a:t>
            </a:r>
            <a:r>
              <a:rPr lang="ru-RU" sz="1300" spc="229" noProof="0" dirty="0">
                <a:latin typeface="Tahoma"/>
                <a:cs typeface="Tahoma"/>
              </a:rPr>
              <a:t>с</a:t>
            </a:r>
            <a:r>
              <a:rPr lang="ru-RU" sz="1300" spc="85" noProof="0" dirty="0">
                <a:latin typeface="Tahoma"/>
                <a:cs typeface="Tahoma"/>
              </a:rPr>
              <a:t> </a:t>
            </a:r>
            <a:r>
              <a:rPr lang="ru-RU" sz="1300" spc="100" noProof="0" dirty="0">
                <a:latin typeface="Tahoma"/>
                <a:cs typeface="Tahoma"/>
              </a:rPr>
              <a:t>правилами </a:t>
            </a:r>
            <a:r>
              <a:rPr lang="ru-RU" sz="1300" spc="10" noProof="0" dirty="0">
                <a:latin typeface="Tahoma"/>
                <a:cs typeface="Tahoma"/>
              </a:rPr>
              <a:t>оплаты</a:t>
            </a:r>
            <a:r>
              <a:rPr lang="ru-RU" sz="1300" spc="95" noProof="0" dirty="0">
                <a:latin typeface="Tahoma"/>
                <a:cs typeface="Tahoma"/>
              </a:rPr>
              <a:t> </a:t>
            </a:r>
            <a:r>
              <a:rPr lang="ru-RU" sz="1300" spc="55" noProof="0" dirty="0">
                <a:latin typeface="Tahoma"/>
                <a:cs typeface="Tahoma"/>
              </a:rPr>
              <a:t>труда </a:t>
            </a:r>
            <a:r>
              <a:rPr lang="ru-RU" sz="1300" spc="-90" noProof="0" dirty="0">
                <a:latin typeface="Tahoma"/>
                <a:cs typeface="Tahoma"/>
              </a:rPr>
              <a:t>в</a:t>
            </a:r>
            <a:r>
              <a:rPr lang="ru-RU" sz="1300" spc="-40" noProof="0" dirty="0">
                <a:latin typeface="Tahoma"/>
                <a:cs typeface="Tahoma"/>
              </a:rPr>
              <a:t> </a:t>
            </a:r>
            <a:r>
              <a:rPr lang="ru-RU" sz="1300" spc="75" noProof="0" dirty="0">
                <a:latin typeface="Tahoma"/>
                <a:cs typeface="Tahoma"/>
              </a:rPr>
              <a:t>Компании.</a:t>
            </a:r>
            <a:endParaRPr lang="ru-RU" sz="1300" noProof="0" dirty="0">
              <a:latin typeface="Tahoma"/>
              <a:cs typeface="Tahoma"/>
            </a:endParaRPr>
          </a:p>
          <a:p>
            <a:pPr marL="3976370" marR="5080" algn="just">
              <a:lnSpc>
                <a:spcPct val="100000"/>
              </a:lnSpc>
              <a:spcBef>
                <a:spcPts val="1565"/>
              </a:spcBef>
            </a:pPr>
            <a:r>
              <a:rPr lang="ru-RU" sz="1300" b="1" spc="-5" noProof="0" dirty="0">
                <a:latin typeface="Tahoma"/>
                <a:cs typeface="Tahoma"/>
              </a:rPr>
              <a:t>Средний</a:t>
            </a:r>
            <a:r>
              <a:rPr lang="ru-RU" sz="1300" b="1" spc="30" noProof="0" dirty="0">
                <a:latin typeface="Tahoma"/>
                <a:cs typeface="Tahoma"/>
              </a:rPr>
              <a:t> </a:t>
            </a:r>
            <a:r>
              <a:rPr lang="ru-RU" sz="1300" b="1" spc="-30" noProof="0" dirty="0">
                <a:latin typeface="Tahoma"/>
                <a:cs typeface="Tahoma"/>
              </a:rPr>
              <a:t>разрыв</a:t>
            </a:r>
            <a:r>
              <a:rPr lang="ru-RU" sz="1300" b="1" spc="50" noProof="0" dirty="0">
                <a:latin typeface="Tahoma"/>
                <a:cs typeface="Tahoma"/>
              </a:rPr>
              <a:t> </a:t>
            </a:r>
            <a:r>
              <a:rPr lang="ru-RU" sz="1300" b="1" spc="-95" noProof="0" dirty="0">
                <a:latin typeface="Tahoma"/>
                <a:cs typeface="Tahoma"/>
              </a:rPr>
              <a:t>в</a:t>
            </a:r>
            <a:r>
              <a:rPr lang="ru-RU" sz="1300" b="1" spc="30" noProof="0" dirty="0">
                <a:latin typeface="Tahoma"/>
                <a:cs typeface="Tahoma"/>
              </a:rPr>
              <a:t> </a:t>
            </a:r>
            <a:r>
              <a:rPr lang="ru-RU" sz="1300" b="1" spc="-5" noProof="0" dirty="0">
                <a:latin typeface="Tahoma"/>
                <a:cs typeface="Tahoma"/>
              </a:rPr>
              <a:t>оплате</a:t>
            </a:r>
            <a:r>
              <a:rPr lang="ru-RU" sz="1300" b="1" spc="40" noProof="0" dirty="0">
                <a:latin typeface="Tahoma"/>
                <a:cs typeface="Tahoma"/>
              </a:rPr>
              <a:t> </a:t>
            </a:r>
            <a:r>
              <a:rPr lang="ru-RU" sz="1300" b="1" spc="30" noProof="0" dirty="0">
                <a:latin typeface="Tahoma"/>
                <a:cs typeface="Tahoma"/>
              </a:rPr>
              <a:t>труда</a:t>
            </a:r>
            <a:r>
              <a:rPr lang="ru-RU" sz="1300" b="1" spc="35" noProof="0" dirty="0">
                <a:latin typeface="Tahoma"/>
                <a:cs typeface="Tahoma"/>
              </a:rPr>
              <a:t> </a:t>
            </a:r>
            <a:r>
              <a:rPr lang="ru-RU" sz="1300" b="1" spc="-20" noProof="0" dirty="0">
                <a:latin typeface="Tahoma"/>
                <a:cs typeface="Tahoma"/>
              </a:rPr>
              <a:t>по</a:t>
            </a:r>
            <a:r>
              <a:rPr lang="ru-RU" sz="1300" b="1" spc="35" noProof="0" dirty="0">
                <a:latin typeface="Tahoma"/>
                <a:cs typeface="Tahoma"/>
              </a:rPr>
              <a:t> </a:t>
            </a:r>
            <a:r>
              <a:rPr lang="ru-RU" sz="1300" b="1" spc="-15" noProof="0" dirty="0">
                <a:latin typeface="Tahoma"/>
                <a:cs typeface="Tahoma"/>
              </a:rPr>
              <a:t>гендерному</a:t>
            </a:r>
            <a:r>
              <a:rPr lang="ru-RU" sz="1300" b="1" spc="40" noProof="0" dirty="0">
                <a:latin typeface="Tahoma"/>
                <a:cs typeface="Tahoma"/>
              </a:rPr>
              <a:t> </a:t>
            </a:r>
            <a:r>
              <a:rPr lang="ru-RU" sz="1300" b="1" spc="-45" noProof="0" dirty="0">
                <a:latin typeface="Tahoma"/>
                <a:cs typeface="Tahoma"/>
              </a:rPr>
              <a:t>признаку</a:t>
            </a:r>
            <a:r>
              <a:rPr lang="ru-RU" sz="1300" b="1" spc="430" noProof="0" dirty="0">
                <a:latin typeface="Tahoma"/>
                <a:cs typeface="Tahoma"/>
              </a:rPr>
              <a:t> </a:t>
            </a:r>
            <a:r>
              <a:rPr lang="ru-RU" sz="1300" b="1" spc="-10" noProof="0" dirty="0">
                <a:latin typeface="Tahoma"/>
                <a:cs typeface="Tahoma"/>
              </a:rPr>
              <a:t>за</a:t>
            </a:r>
            <a:r>
              <a:rPr lang="ru-RU" sz="1300" b="1" spc="35" noProof="0" dirty="0">
                <a:latin typeface="Tahoma"/>
                <a:cs typeface="Tahoma"/>
              </a:rPr>
              <a:t> </a:t>
            </a:r>
            <a:r>
              <a:rPr lang="ru-RU" sz="1300" b="1" spc="-114" noProof="0" dirty="0">
                <a:latin typeface="Tahoma"/>
                <a:cs typeface="Tahoma"/>
              </a:rPr>
              <a:t>2025</a:t>
            </a:r>
            <a:r>
              <a:rPr lang="ru-RU" sz="1300" b="1" spc="30" noProof="0" dirty="0">
                <a:latin typeface="Tahoma"/>
                <a:cs typeface="Tahoma"/>
              </a:rPr>
              <a:t> </a:t>
            </a:r>
            <a:r>
              <a:rPr lang="ru-RU" sz="1300" b="1" spc="-35" noProof="0" dirty="0">
                <a:latin typeface="Tahoma"/>
                <a:cs typeface="Tahoma"/>
              </a:rPr>
              <a:t>год</a:t>
            </a:r>
            <a:r>
              <a:rPr lang="ru-RU" sz="1300" b="1" spc="35" noProof="0" dirty="0">
                <a:latin typeface="Tahoma"/>
                <a:cs typeface="Tahoma"/>
              </a:rPr>
              <a:t> </a:t>
            </a:r>
            <a:r>
              <a:rPr lang="ru-RU" sz="1300" b="1" spc="10" noProof="0" dirty="0">
                <a:latin typeface="Tahoma"/>
                <a:cs typeface="Tahoma"/>
              </a:rPr>
              <a:t>составляет</a:t>
            </a:r>
            <a:r>
              <a:rPr lang="ru-RU" sz="1300" b="1" spc="45" noProof="0" dirty="0">
                <a:latin typeface="Tahoma"/>
                <a:cs typeface="Tahoma"/>
              </a:rPr>
              <a:t> -</a:t>
            </a:r>
            <a:r>
              <a:rPr lang="ru-RU" sz="1300" b="1" spc="-110" noProof="0" dirty="0">
                <a:latin typeface="Tahoma"/>
                <a:cs typeface="Tahoma"/>
              </a:rPr>
              <a:t>3,7</a:t>
            </a:r>
            <a:r>
              <a:rPr lang="ru-RU" sz="1300" b="1" spc="20" noProof="0" dirty="0">
                <a:latin typeface="Tahoma"/>
                <a:cs typeface="Tahoma"/>
              </a:rPr>
              <a:t> </a:t>
            </a:r>
            <a:r>
              <a:rPr lang="ru-RU" sz="1300" b="1" spc="-455" noProof="0" dirty="0">
                <a:latin typeface="Tahoma"/>
                <a:cs typeface="Tahoma"/>
              </a:rPr>
              <a:t>%</a:t>
            </a:r>
            <a:r>
              <a:rPr lang="ru-RU" sz="1300" b="1" spc="25" noProof="0" dirty="0">
                <a:latin typeface="Tahoma"/>
                <a:cs typeface="Tahoma"/>
              </a:rPr>
              <a:t> </a:t>
            </a:r>
            <a:r>
              <a:rPr lang="ru-RU" sz="1300" b="1" noProof="0" dirty="0">
                <a:latin typeface="Tahoma"/>
                <a:cs typeface="Tahoma"/>
              </a:rPr>
              <a:t>за</a:t>
            </a:r>
            <a:r>
              <a:rPr lang="ru-RU" sz="1300" b="1" spc="5" noProof="0" dirty="0">
                <a:latin typeface="Tahoma"/>
                <a:cs typeface="Tahoma"/>
              </a:rPr>
              <a:t> </a:t>
            </a:r>
            <a:r>
              <a:rPr lang="ru-RU" sz="1300" b="1" spc="25" noProof="0" dirty="0">
                <a:latin typeface="Tahoma"/>
                <a:cs typeface="Tahoma"/>
              </a:rPr>
              <a:t>счет</a:t>
            </a:r>
            <a:r>
              <a:rPr lang="ru-RU" sz="1300" b="1" spc="15" noProof="0" dirty="0">
                <a:latin typeface="Tahoma"/>
                <a:cs typeface="Tahoma"/>
              </a:rPr>
              <a:t> </a:t>
            </a:r>
            <a:r>
              <a:rPr lang="ru-RU" sz="1300" b="1" spc="-5" noProof="0" dirty="0">
                <a:latin typeface="Tahoma"/>
                <a:cs typeface="Tahoma"/>
              </a:rPr>
              <a:t>специфики</a:t>
            </a:r>
            <a:r>
              <a:rPr lang="ru-RU" sz="1300" b="1" spc="-15" noProof="0" dirty="0">
                <a:latin typeface="Tahoma"/>
                <a:cs typeface="Tahoma"/>
              </a:rPr>
              <a:t> </a:t>
            </a:r>
            <a:r>
              <a:rPr lang="ru-RU" sz="1300" b="1" spc="-40" noProof="0" dirty="0">
                <a:latin typeface="Tahoma"/>
                <a:cs typeface="Tahoma"/>
              </a:rPr>
              <a:t>предприятия.</a:t>
            </a:r>
            <a:endParaRPr lang="ru-RU" sz="1300" noProof="0" dirty="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3181730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19050">
            <a:solidFill>
              <a:srgbClr val="D9D9D9"/>
            </a:solidFill>
            <a:prstDash val="sysDashDot"/>
          </a:ln>
        </p:spPr>
        <p:txBody>
          <a:bodyPr wrap="square" lIns="0" tIns="0" rIns="0" bIns="0" rtlCol="0"/>
          <a:lstStyle/>
          <a:p>
            <a:endParaRPr lang="ru-RU" noProof="0" dirty="0"/>
          </a:p>
        </p:txBody>
      </p:sp>
      <p:sp>
        <p:nvSpPr>
          <p:cNvPr id="6" name="object 6"/>
          <p:cNvSpPr txBox="1"/>
          <p:nvPr/>
        </p:nvSpPr>
        <p:spPr>
          <a:xfrm>
            <a:off x="435051" y="3274567"/>
            <a:ext cx="343281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ru-RU" sz="1400" b="1" spc="-25" noProof="0" dirty="0">
                <a:latin typeface="Tahoma"/>
                <a:cs typeface="Tahoma"/>
              </a:rPr>
              <a:t>Количество</a:t>
            </a:r>
            <a:r>
              <a:rPr lang="ru-RU" sz="1400" b="1" spc="-60" noProof="0" dirty="0">
                <a:latin typeface="Tahoma"/>
                <a:cs typeface="Tahoma"/>
              </a:rPr>
              <a:t> </a:t>
            </a:r>
            <a:r>
              <a:rPr lang="ru-RU" sz="1400" b="1" spc="-40" noProof="0" dirty="0">
                <a:latin typeface="Tahoma"/>
                <a:cs typeface="Tahoma"/>
              </a:rPr>
              <a:t>женщин использовавших </a:t>
            </a:r>
            <a:r>
              <a:rPr lang="ru-RU" sz="1400" b="1" noProof="0" dirty="0">
                <a:latin typeface="Tahoma"/>
                <a:cs typeface="Tahoma"/>
              </a:rPr>
              <a:t>отпуск</a:t>
            </a:r>
            <a:r>
              <a:rPr lang="ru-RU" sz="1400" b="1" spc="-15" noProof="0" dirty="0">
                <a:latin typeface="Tahoma"/>
                <a:cs typeface="Tahoma"/>
              </a:rPr>
              <a:t> </a:t>
            </a:r>
            <a:r>
              <a:rPr lang="ru-RU" sz="1400" b="1" noProof="0" dirty="0">
                <a:latin typeface="Tahoma"/>
                <a:cs typeface="Tahoma"/>
              </a:rPr>
              <a:t>по</a:t>
            </a:r>
            <a:r>
              <a:rPr lang="ru-RU" sz="1400" b="1" spc="5" noProof="0" dirty="0">
                <a:latin typeface="Tahoma"/>
                <a:cs typeface="Tahoma"/>
              </a:rPr>
              <a:t> </a:t>
            </a:r>
            <a:r>
              <a:rPr lang="ru-RU" sz="1400" b="1" noProof="0" dirty="0">
                <a:latin typeface="Tahoma"/>
                <a:cs typeface="Tahoma"/>
              </a:rPr>
              <a:t>беременности</a:t>
            </a:r>
            <a:r>
              <a:rPr lang="ru-RU" sz="1400" b="1" spc="-20" noProof="0" dirty="0">
                <a:latin typeface="Tahoma"/>
                <a:cs typeface="Tahoma"/>
              </a:rPr>
              <a:t> </a:t>
            </a:r>
            <a:r>
              <a:rPr lang="ru-RU" sz="1400" b="1" noProof="0" dirty="0">
                <a:latin typeface="Tahoma"/>
                <a:cs typeface="Tahoma"/>
              </a:rPr>
              <a:t>и</a:t>
            </a:r>
            <a:r>
              <a:rPr lang="ru-RU" sz="1400" b="1" spc="5" noProof="0" dirty="0">
                <a:latin typeface="Tahoma"/>
                <a:cs typeface="Tahoma"/>
              </a:rPr>
              <a:t> </a:t>
            </a:r>
            <a:r>
              <a:rPr lang="ru-RU" sz="1400" b="1" spc="-10" noProof="0" dirty="0">
                <a:latin typeface="Tahoma"/>
                <a:cs typeface="Tahoma"/>
              </a:rPr>
              <a:t>родам</a:t>
            </a:r>
            <a:endParaRPr lang="ru-RU" sz="1400" noProof="0" dirty="0">
              <a:latin typeface="Tahoma"/>
              <a:cs typeface="Tahom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803647" y="4123690"/>
            <a:ext cx="1937385" cy="9525"/>
          </a:xfrm>
          <a:custGeom>
            <a:avLst/>
            <a:gdLst/>
            <a:ahLst/>
            <a:cxnLst/>
            <a:rect l="l" t="t" r="r" b="b"/>
            <a:pathLst>
              <a:path w="1937384" h="9525">
                <a:moveTo>
                  <a:pt x="1937003" y="0"/>
                </a:moveTo>
                <a:lnTo>
                  <a:pt x="0" y="0"/>
                </a:lnTo>
                <a:lnTo>
                  <a:pt x="0" y="9143"/>
                </a:lnTo>
                <a:lnTo>
                  <a:pt x="1937003" y="9143"/>
                </a:lnTo>
                <a:lnTo>
                  <a:pt x="19370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lang="ru-RU" noProof="0" dirty="0"/>
          </a:p>
        </p:txBody>
      </p:sp>
      <p:sp>
        <p:nvSpPr>
          <p:cNvPr id="10" name="object 10"/>
          <p:cNvSpPr txBox="1"/>
          <p:nvPr/>
        </p:nvSpPr>
        <p:spPr>
          <a:xfrm>
            <a:off x="4317619" y="3337686"/>
            <a:ext cx="7610475" cy="1214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54965" algn="just">
              <a:lnSpc>
                <a:spcPct val="100000"/>
              </a:lnSpc>
              <a:spcBef>
                <a:spcPts val="95"/>
              </a:spcBef>
            </a:pPr>
            <a:r>
              <a:rPr lang="ru-RU" sz="1300" noProof="0" dirty="0">
                <a:latin typeface="Tahoma"/>
                <a:cs typeface="Tahoma"/>
              </a:rPr>
              <a:t>В</a:t>
            </a:r>
            <a:r>
              <a:rPr lang="ru-RU" sz="1300" spc="135" noProof="0" dirty="0">
                <a:latin typeface="Tahoma"/>
                <a:cs typeface="Tahoma"/>
              </a:rPr>
              <a:t>  </a:t>
            </a:r>
            <a:r>
              <a:rPr lang="ru-RU" sz="1300" noProof="0" dirty="0">
                <a:latin typeface="Tahoma"/>
                <a:cs typeface="Tahoma"/>
              </a:rPr>
              <a:t>соответствии</a:t>
            </a:r>
            <a:r>
              <a:rPr lang="ru-RU" sz="1300" spc="140" noProof="0" dirty="0">
                <a:latin typeface="Tahoma"/>
                <a:cs typeface="Tahoma"/>
              </a:rPr>
              <a:t>  </a:t>
            </a:r>
            <a:r>
              <a:rPr lang="ru-RU" sz="1300" spc="185" noProof="0" dirty="0">
                <a:latin typeface="Tahoma"/>
                <a:cs typeface="Tahoma"/>
              </a:rPr>
              <a:t>со</a:t>
            </a:r>
            <a:r>
              <a:rPr lang="ru-RU" sz="1300" spc="135" noProof="0" dirty="0">
                <a:latin typeface="Tahoma"/>
                <a:cs typeface="Tahoma"/>
              </a:rPr>
              <a:t>  </a:t>
            </a:r>
            <a:r>
              <a:rPr lang="ru-RU" sz="1300" spc="50" noProof="0" dirty="0">
                <a:latin typeface="Tahoma"/>
                <a:cs typeface="Tahoma"/>
              </a:rPr>
              <a:t>статьей</a:t>
            </a:r>
            <a:r>
              <a:rPr lang="ru-RU" sz="1300" spc="135" noProof="0" dirty="0">
                <a:latin typeface="Tahoma"/>
                <a:cs typeface="Tahoma"/>
              </a:rPr>
              <a:t>  </a:t>
            </a:r>
            <a:r>
              <a:rPr lang="ru-RU" sz="1300" noProof="0" dirty="0">
                <a:latin typeface="Tahoma"/>
                <a:cs typeface="Tahoma"/>
              </a:rPr>
              <a:t>99</a:t>
            </a:r>
            <a:r>
              <a:rPr lang="ru-RU" sz="1300" spc="145" noProof="0" dirty="0">
                <a:latin typeface="Tahoma"/>
                <a:cs typeface="Tahoma"/>
              </a:rPr>
              <a:t>  </a:t>
            </a:r>
            <a:r>
              <a:rPr lang="ru-RU" sz="1300" u="sng" noProof="0" dirty="0">
                <a:uFill>
                  <a:solidFill>
                    <a:srgbClr val="000000"/>
                  </a:solidFill>
                </a:uFill>
                <a:latin typeface="Tahoma"/>
                <a:cs typeface="Tahoma"/>
                <a:hlinkClick r:id="rId2"/>
              </a:rPr>
              <a:t>Трудовог</a:t>
            </a:r>
            <a:r>
              <a:rPr lang="ru-RU" sz="1300" u="sng" noProof="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о</a:t>
            </a:r>
            <a:r>
              <a:rPr lang="ru-RU" sz="1300" u="sng" spc="140" noProof="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 </a:t>
            </a:r>
            <a:r>
              <a:rPr lang="ru-RU" sz="1300" u="sng" spc="105" noProof="0" dirty="0">
                <a:uFill>
                  <a:solidFill>
                    <a:srgbClr val="000000"/>
                  </a:solidFill>
                </a:uFill>
                <a:latin typeface="Tahoma"/>
                <a:cs typeface="Tahoma"/>
                <a:hlinkClick r:id="rId2"/>
              </a:rPr>
              <a:t>Кодекса</a:t>
            </a:r>
            <a:r>
              <a:rPr lang="ru-RU" sz="1300" spc="145" noProof="0" dirty="0">
                <a:latin typeface="Tahoma"/>
                <a:cs typeface="Tahoma"/>
              </a:rPr>
              <a:t>  </a:t>
            </a:r>
            <a:r>
              <a:rPr lang="ru-RU" sz="1300" noProof="0" dirty="0">
                <a:latin typeface="Tahoma"/>
                <a:cs typeface="Tahoma"/>
              </a:rPr>
              <a:t>РК</a:t>
            </a:r>
            <a:r>
              <a:rPr lang="ru-RU" sz="1300" spc="135" noProof="0" dirty="0">
                <a:latin typeface="Tahoma"/>
                <a:cs typeface="Tahoma"/>
              </a:rPr>
              <a:t>  </a:t>
            </a:r>
            <a:r>
              <a:rPr lang="ru-RU" sz="1300" spc="140" noProof="0" dirty="0">
                <a:latin typeface="Tahoma"/>
                <a:cs typeface="Tahoma"/>
              </a:rPr>
              <a:t>беременным  </a:t>
            </a:r>
            <a:r>
              <a:rPr lang="ru-RU" sz="1300" spc="100" noProof="0" dirty="0">
                <a:latin typeface="Tahoma"/>
                <a:cs typeface="Tahoma"/>
              </a:rPr>
              <a:t>женщинам, </a:t>
            </a:r>
            <a:r>
              <a:rPr lang="ru-RU" sz="1300" spc="110" noProof="0" dirty="0">
                <a:latin typeface="Tahoma"/>
                <a:cs typeface="Tahoma"/>
              </a:rPr>
              <a:t>женщинам,</a:t>
            </a:r>
            <a:r>
              <a:rPr lang="ru-RU" sz="1300" spc="95" noProof="0" dirty="0">
                <a:latin typeface="Tahoma"/>
                <a:cs typeface="Tahoma"/>
              </a:rPr>
              <a:t>  </a:t>
            </a:r>
            <a:r>
              <a:rPr lang="ru-RU" sz="1300" spc="114" noProof="0" dirty="0">
                <a:latin typeface="Tahoma"/>
                <a:cs typeface="Tahoma"/>
              </a:rPr>
              <a:t>родившим</a:t>
            </a:r>
            <a:r>
              <a:rPr lang="ru-RU" sz="1300" spc="110" noProof="0" dirty="0">
                <a:latin typeface="Tahoma"/>
                <a:cs typeface="Tahoma"/>
              </a:rPr>
              <a:t>  </a:t>
            </a:r>
            <a:r>
              <a:rPr lang="ru-RU" sz="1300" spc="80" noProof="0" dirty="0">
                <a:latin typeface="Tahoma"/>
                <a:cs typeface="Tahoma"/>
              </a:rPr>
              <a:t>ребенка/детей,</a:t>
            </a:r>
            <a:r>
              <a:rPr lang="ru-RU" sz="1300" spc="105" noProof="0" dirty="0">
                <a:latin typeface="Tahoma"/>
                <a:cs typeface="Tahoma"/>
              </a:rPr>
              <a:t>  </a:t>
            </a:r>
            <a:r>
              <a:rPr lang="ru-RU" sz="1300" spc="130" noProof="0" dirty="0">
                <a:latin typeface="Tahoma"/>
                <a:cs typeface="Tahoma"/>
              </a:rPr>
              <a:t>женщинам</a:t>
            </a:r>
            <a:r>
              <a:rPr lang="ru-RU" sz="1300" spc="105" noProof="0" dirty="0">
                <a:latin typeface="Tahoma"/>
                <a:cs typeface="Tahoma"/>
              </a:rPr>
              <a:t>  </a:t>
            </a:r>
            <a:r>
              <a:rPr lang="ru-RU" sz="1300" spc="55" noProof="0" dirty="0">
                <a:latin typeface="Tahoma"/>
                <a:cs typeface="Tahoma"/>
              </a:rPr>
              <a:t>и</a:t>
            </a:r>
            <a:r>
              <a:rPr lang="ru-RU" sz="1300" spc="105" noProof="0" dirty="0">
                <a:latin typeface="Tahoma"/>
                <a:cs typeface="Tahoma"/>
              </a:rPr>
              <a:t>  </a:t>
            </a:r>
            <a:r>
              <a:rPr lang="ru-RU" sz="1300" spc="90" noProof="0" dirty="0">
                <a:latin typeface="Tahoma"/>
                <a:cs typeface="Tahoma"/>
              </a:rPr>
              <a:t>мужчинам,</a:t>
            </a:r>
            <a:r>
              <a:rPr lang="ru-RU" sz="1300" spc="110" noProof="0" dirty="0">
                <a:latin typeface="Tahoma"/>
                <a:cs typeface="Tahoma"/>
              </a:rPr>
              <a:t>  </a:t>
            </a:r>
            <a:r>
              <a:rPr lang="ru-RU" sz="1300" u="sng" spc="80" noProof="0" dirty="0">
                <a:uFill>
                  <a:solidFill>
                    <a:srgbClr val="000000"/>
                  </a:solidFill>
                </a:uFill>
                <a:latin typeface="Tahoma"/>
                <a:cs typeface="Tahoma"/>
                <a:hlinkClick r:id="rId3"/>
              </a:rPr>
              <a:t>усыновившим</a:t>
            </a:r>
            <a:r>
              <a:rPr lang="ru-RU" sz="1300" u="sng" spc="105" noProof="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 </a:t>
            </a:r>
            <a:r>
              <a:rPr lang="ru-RU" sz="1300" u="sng" spc="-25" noProof="0" dirty="0">
                <a:uFill>
                  <a:solidFill>
                    <a:srgbClr val="000000"/>
                  </a:solidFill>
                </a:uFill>
                <a:latin typeface="Tahoma"/>
                <a:cs typeface="Tahoma"/>
                <a:hlinkClick r:id="rId3"/>
              </a:rPr>
              <a:t>или</a:t>
            </a:r>
            <a:r>
              <a:rPr lang="ru-RU" sz="1300" spc="-25" noProof="0" dirty="0">
                <a:latin typeface="Tahoma"/>
                <a:cs typeface="Tahoma"/>
              </a:rPr>
              <a:t> </a:t>
            </a:r>
            <a:r>
              <a:rPr lang="ru-RU" sz="1300" u="sng" spc="90" noProof="0" dirty="0">
                <a:uFill>
                  <a:solidFill>
                    <a:srgbClr val="000000"/>
                  </a:solidFill>
                </a:uFill>
                <a:latin typeface="Tahoma"/>
                <a:cs typeface="Tahoma"/>
                <a:hlinkClick r:id="rId3"/>
              </a:rPr>
              <a:t>удочерившим</a:t>
            </a:r>
            <a:r>
              <a:rPr lang="ru-RU" sz="1300" spc="250" noProof="0" dirty="0">
                <a:latin typeface="Tahoma"/>
                <a:cs typeface="Tahoma"/>
              </a:rPr>
              <a:t> </a:t>
            </a:r>
            <a:r>
              <a:rPr lang="ru-RU" sz="1300" spc="75" noProof="0" dirty="0">
                <a:latin typeface="Tahoma"/>
                <a:cs typeface="Tahoma"/>
              </a:rPr>
              <a:t>новорожденного</a:t>
            </a:r>
            <a:r>
              <a:rPr lang="ru-RU" sz="1300" spc="254" noProof="0" dirty="0">
                <a:latin typeface="Tahoma"/>
                <a:cs typeface="Tahoma"/>
              </a:rPr>
              <a:t> </a:t>
            </a:r>
            <a:r>
              <a:rPr lang="ru-RU" sz="1300" spc="85" noProof="0" dirty="0">
                <a:latin typeface="Tahoma"/>
                <a:cs typeface="Tahoma"/>
              </a:rPr>
              <a:t>ребенка/детей,</a:t>
            </a:r>
            <a:r>
              <a:rPr lang="ru-RU" sz="1300" spc="245" noProof="0" dirty="0">
                <a:latin typeface="Tahoma"/>
                <a:cs typeface="Tahoma"/>
              </a:rPr>
              <a:t> </a:t>
            </a:r>
            <a:r>
              <a:rPr lang="ru-RU" sz="1300" spc="50" noProof="0" dirty="0">
                <a:latin typeface="Tahoma"/>
                <a:cs typeface="Tahoma"/>
              </a:rPr>
              <a:t>предоставляются</a:t>
            </a:r>
            <a:r>
              <a:rPr lang="ru-RU" sz="1300" spc="250" noProof="0" dirty="0">
                <a:latin typeface="Tahoma"/>
                <a:cs typeface="Tahoma"/>
              </a:rPr>
              <a:t> </a:t>
            </a:r>
            <a:r>
              <a:rPr lang="ru-RU" sz="1300" spc="110" noProof="0" dirty="0">
                <a:latin typeface="Tahoma"/>
                <a:cs typeface="Tahoma"/>
              </a:rPr>
              <a:t>следующие</a:t>
            </a:r>
            <a:r>
              <a:rPr lang="ru-RU" sz="1300" spc="245" noProof="0" dirty="0">
                <a:latin typeface="Tahoma"/>
                <a:cs typeface="Tahoma"/>
              </a:rPr>
              <a:t> </a:t>
            </a:r>
            <a:r>
              <a:rPr lang="ru-RU" sz="1300" spc="70" noProof="0" dirty="0">
                <a:latin typeface="Tahoma"/>
                <a:cs typeface="Tahoma"/>
              </a:rPr>
              <a:t>отпуска</a:t>
            </a:r>
            <a:r>
              <a:rPr lang="ru-RU" sz="1300" spc="250" noProof="0" dirty="0">
                <a:latin typeface="Tahoma"/>
                <a:cs typeface="Tahoma"/>
              </a:rPr>
              <a:t> </a:t>
            </a:r>
            <a:r>
              <a:rPr lang="ru-RU" sz="1300" spc="-50" noProof="0" dirty="0">
                <a:latin typeface="Tahoma"/>
                <a:cs typeface="Tahoma"/>
              </a:rPr>
              <a:t>в </a:t>
            </a:r>
            <a:r>
              <a:rPr lang="ru-RU" sz="1300" noProof="0" dirty="0">
                <a:latin typeface="Tahoma"/>
                <a:cs typeface="Tahoma"/>
              </a:rPr>
              <a:t>связи</a:t>
            </a:r>
            <a:r>
              <a:rPr lang="ru-RU" sz="1300" spc="-30" noProof="0" dirty="0">
                <a:latin typeface="Tahoma"/>
                <a:cs typeface="Tahoma"/>
              </a:rPr>
              <a:t> </a:t>
            </a:r>
            <a:r>
              <a:rPr lang="ru-RU" sz="1300" spc="229" noProof="0" dirty="0">
                <a:latin typeface="Tahoma"/>
                <a:cs typeface="Tahoma"/>
                <a:hlinkClick r:id="rId4"/>
              </a:rPr>
              <a:t>с</a:t>
            </a:r>
            <a:r>
              <a:rPr lang="ru-RU" sz="1300" spc="-25" noProof="0" dirty="0">
                <a:latin typeface="Tahoma"/>
                <a:cs typeface="Tahoma"/>
              </a:rPr>
              <a:t> </a:t>
            </a:r>
            <a:r>
              <a:rPr lang="ru-RU" sz="1300" spc="120" noProof="0" dirty="0">
                <a:latin typeface="Tahoma"/>
                <a:cs typeface="Tahoma"/>
                <a:hlinkClick r:id="rId4"/>
              </a:rPr>
              <a:t>рождением</a:t>
            </a:r>
            <a:r>
              <a:rPr lang="ru-RU" sz="1300" spc="5" noProof="0" dirty="0">
                <a:latin typeface="Tahoma"/>
                <a:cs typeface="Tahoma"/>
              </a:rPr>
              <a:t> </a:t>
            </a:r>
            <a:r>
              <a:rPr lang="ru-RU" sz="1300" spc="80" noProof="0" dirty="0">
                <a:latin typeface="Tahoma"/>
                <a:cs typeface="Tahoma"/>
                <a:hlinkClick r:id="rId4"/>
              </a:rPr>
              <a:t>ребенка</a:t>
            </a:r>
            <a:r>
              <a:rPr lang="ru-RU" sz="1300" spc="80" noProof="0" dirty="0">
                <a:latin typeface="Tahoma"/>
                <a:cs typeface="Tahoma"/>
              </a:rPr>
              <a:t>:</a:t>
            </a:r>
            <a:endParaRPr lang="ru-RU" sz="1300" noProof="0" dirty="0">
              <a:latin typeface="Tahoma"/>
              <a:cs typeface="Tahoma"/>
            </a:endParaRPr>
          </a:p>
          <a:p>
            <a:pPr marL="369570" indent="-356870" algn="just">
              <a:lnSpc>
                <a:spcPct val="100000"/>
              </a:lnSpc>
              <a:buAutoNum type="arabicPeriod"/>
              <a:tabLst>
                <a:tab pos="369570" algn="l"/>
              </a:tabLst>
            </a:pPr>
            <a:r>
              <a:rPr lang="ru-RU" sz="1300" spc="55" noProof="0" dirty="0">
                <a:latin typeface="Tahoma"/>
                <a:cs typeface="Tahoma"/>
              </a:rPr>
              <a:t>Отпуск</a:t>
            </a:r>
            <a:r>
              <a:rPr lang="ru-RU" sz="1300" spc="-25" noProof="0" dirty="0">
                <a:latin typeface="Tahoma"/>
                <a:cs typeface="Tahoma"/>
              </a:rPr>
              <a:t> </a:t>
            </a:r>
            <a:r>
              <a:rPr lang="ru-RU" sz="1300" spc="85" noProof="0" dirty="0">
                <a:latin typeface="Tahoma"/>
                <a:cs typeface="Tahoma"/>
              </a:rPr>
              <a:t>по</a:t>
            </a:r>
            <a:r>
              <a:rPr lang="ru-RU" sz="1300" spc="-30" noProof="0" dirty="0">
                <a:latin typeface="Tahoma"/>
                <a:cs typeface="Tahoma"/>
              </a:rPr>
              <a:t> </a:t>
            </a:r>
            <a:r>
              <a:rPr lang="ru-RU" sz="1300" spc="120" noProof="0" dirty="0">
                <a:latin typeface="Tahoma"/>
                <a:cs typeface="Tahoma"/>
              </a:rPr>
              <a:t>беременности</a:t>
            </a:r>
            <a:r>
              <a:rPr lang="ru-RU" sz="1300" spc="20" noProof="0" dirty="0">
                <a:latin typeface="Tahoma"/>
                <a:cs typeface="Tahoma"/>
              </a:rPr>
              <a:t> </a:t>
            </a:r>
            <a:r>
              <a:rPr lang="ru-RU" sz="1300" spc="55" noProof="0" dirty="0">
                <a:latin typeface="Tahoma"/>
                <a:cs typeface="Tahoma"/>
              </a:rPr>
              <a:t>и</a:t>
            </a:r>
            <a:r>
              <a:rPr lang="ru-RU" sz="1300" spc="-30" noProof="0" dirty="0">
                <a:latin typeface="Tahoma"/>
                <a:cs typeface="Tahoma"/>
              </a:rPr>
              <a:t> </a:t>
            </a:r>
            <a:r>
              <a:rPr lang="ru-RU" sz="1300" spc="130" noProof="0" dirty="0">
                <a:latin typeface="Tahoma"/>
                <a:cs typeface="Tahoma"/>
              </a:rPr>
              <a:t>родам.</a:t>
            </a:r>
            <a:endParaRPr lang="ru-RU" sz="1300" noProof="0" dirty="0">
              <a:latin typeface="Tahoma"/>
              <a:cs typeface="Tahoma"/>
            </a:endParaRPr>
          </a:p>
          <a:p>
            <a:pPr marL="369570" indent="-356870" algn="just">
              <a:lnSpc>
                <a:spcPct val="100000"/>
              </a:lnSpc>
              <a:buAutoNum type="arabicPeriod"/>
              <a:tabLst>
                <a:tab pos="369570" algn="l"/>
              </a:tabLst>
            </a:pPr>
            <a:r>
              <a:rPr lang="ru-RU" sz="1300" spc="55" noProof="0" dirty="0">
                <a:latin typeface="Tahoma"/>
                <a:cs typeface="Tahoma"/>
              </a:rPr>
              <a:t>Отпуск</a:t>
            </a:r>
            <a:r>
              <a:rPr lang="ru-RU" sz="1300" spc="395" noProof="0" dirty="0">
                <a:latin typeface="Tahoma"/>
                <a:cs typeface="Tahoma"/>
              </a:rPr>
              <a:t>   </a:t>
            </a:r>
            <a:r>
              <a:rPr lang="ru-RU" sz="1300" spc="100" noProof="0" dirty="0">
                <a:latin typeface="Tahoma"/>
                <a:cs typeface="Tahoma"/>
              </a:rPr>
              <a:t>работникам,</a:t>
            </a:r>
            <a:r>
              <a:rPr lang="ru-RU" sz="1300" spc="395" noProof="0" dirty="0">
                <a:latin typeface="Tahoma"/>
                <a:cs typeface="Tahoma"/>
              </a:rPr>
              <a:t>   </a:t>
            </a:r>
            <a:r>
              <a:rPr lang="ru-RU" sz="1300" spc="75" noProof="0" dirty="0">
                <a:latin typeface="Tahoma"/>
                <a:cs typeface="Tahoma"/>
              </a:rPr>
              <a:t>усыновившим</a:t>
            </a:r>
            <a:r>
              <a:rPr lang="ru-RU" sz="1300" spc="395" noProof="0" dirty="0">
                <a:latin typeface="Tahoma"/>
                <a:cs typeface="Tahoma"/>
              </a:rPr>
              <a:t>   </a:t>
            </a:r>
            <a:r>
              <a:rPr lang="ru-RU" sz="1300" noProof="0" dirty="0">
                <a:latin typeface="Tahoma"/>
                <a:cs typeface="Tahoma"/>
              </a:rPr>
              <a:t>или</a:t>
            </a:r>
            <a:r>
              <a:rPr lang="ru-RU" sz="1300" spc="400" noProof="0" dirty="0">
                <a:latin typeface="Tahoma"/>
                <a:cs typeface="Tahoma"/>
              </a:rPr>
              <a:t>   </a:t>
            </a:r>
            <a:r>
              <a:rPr lang="ru-RU" sz="1300" spc="90" noProof="0" dirty="0">
                <a:latin typeface="Tahoma"/>
                <a:cs typeface="Tahoma"/>
              </a:rPr>
              <a:t>удочерившим</a:t>
            </a:r>
            <a:r>
              <a:rPr lang="ru-RU" sz="1300" spc="395" noProof="0" dirty="0">
                <a:latin typeface="Tahoma"/>
                <a:cs typeface="Tahoma"/>
              </a:rPr>
              <a:t>   </a:t>
            </a:r>
            <a:r>
              <a:rPr lang="ru-RU" sz="1300" spc="65" noProof="0" dirty="0">
                <a:latin typeface="Tahoma"/>
                <a:cs typeface="Tahoma"/>
              </a:rPr>
              <a:t>новорожденного</a:t>
            </a:r>
            <a:endParaRPr lang="ru-RU" sz="1300" noProof="0" dirty="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317619" y="4526660"/>
            <a:ext cx="135128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300" spc="70" noProof="0" dirty="0">
                <a:latin typeface="Tahoma"/>
                <a:cs typeface="Tahoma"/>
              </a:rPr>
              <a:t>ребенка/детей.</a:t>
            </a:r>
            <a:endParaRPr lang="ru-RU" sz="1300" noProof="0" dirty="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317619" y="4724780"/>
            <a:ext cx="7610475" cy="2006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367665" algn="l"/>
              </a:tabLst>
            </a:pPr>
            <a:r>
              <a:rPr lang="ru-RU" sz="1300" spc="-25" noProof="0" dirty="0">
                <a:latin typeface="Tahoma"/>
                <a:cs typeface="Tahoma"/>
              </a:rPr>
              <a:t>3.</a:t>
            </a:r>
            <a:r>
              <a:rPr lang="ru-RU" sz="1300" noProof="0" dirty="0">
                <a:latin typeface="Tahoma"/>
                <a:cs typeface="Tahoma"/>
              </a:rPr>
              <a:t>	</a:t>
            </a:r>
            <a:r>
              <a:rPr lang="ru-RU" sz="1300" spc="55" noProof="0" dirty="0">
                <a:latin typeface="Tahoma"/>
                <a:cs typeface="Tahoma"/>
              </a:rPr>
              <a:t>Отпуск</a:t>
            </a:r>
            <a:r>
              <a:rPr lang="ru-RU" sz="1300" spc="140" noProof="0" dirty="0">
                <a:latin typeface="Tahoma"/>
                <a:cs typeface="Tahoma"/>
              </a:rPr>
              <a:t> </a:t>
            </a:r>
            <a:r>
              <a:rPr lang="ru-RU" sz="1300" spc="80" noProof="0" dirty="0">
                <a:latin typeface="Tahoma"/>
                <a:cs typeface="Tahoma"/>
              </a:rPr>
              <a:t>без</a:t>
            </a:r>
            <a:r>
              <a:rPr lang="ru-RU" sz="1300" spc="120" noProof="0" dirty="0">
                <a:latin typeface="Tahoma"/>
                <a:cs typeface="Tahoma"/>
              </a:rPr>
              <a:t> </a:t>
            </a:r>
            <a:r>
              <a:rPr lang="ru-RU" sz="1300" spc="85" noProof="0" dirty="0">
                <a:latin typeface="Tahoma"/>
                <a:cs typeface="Tahoma"/>
              </a:rPr>
              <a:t>сохранения</a:t>
            </a:r>
            <a:r>
              <a:rPr lang="ru-RU" sz="1300" spc="125" noProof="0" dirty="0">
                <a:latin typeface="Tahoma"/>
                <a:cs typeface="Tahoma"/>
              </a:rPr>
              <a:t> </a:t>
            </a:r>
            <a:r>
              <a:rPr lang="ru-RU" sz="1300" spc="90" noProof="0" dirty="0">
                <a:latin typeface="Tahoma"/>
                <a:cs typeface="Tahoma"/>
              </a:rPr>
              <a:t>заработной</a:t>
            </a:r>
            <a:r>
              <a:rPr lang="ru-RU" sz="1300" spc="125" noProof="0" dirty="0">
                <a:latin typeface="Tahoma"/>
                <a:cs typeface="Tahoma"/>
              </a:rPr>
              <a:t> </a:t>
            </a:r>
            <a:r>
              <a:rPr lang="ru-RU" sz="1300" noProof="0" dirty="0">
                <a:latin typeface="Tahoma"/>
                <a:cs typeface="Tahoma"/>
              </a:rPr>
              <a:t>платы</a:t>
            </a:r>
            <a:r>
              <a:rPr lang="ru-RU" sz="1300" spc="130" noProof="0" dirty="0">
                <a:latin typeface="Tahoma"/>
                <a:cs typeface="Tahoma"/>
              </a:rPr>
              <a:t> </a:t>
            </a:r>
            <a:r>
              <a:rPr lang="ru-RU" sz="1300" spc="85" noProof="0" dirty="0">
                <a:latin typeface="Tahoma"/>
                <a:cs typeface="Tahoma"/>
              </a:rPr>
              <a:t>по</a:t>
            </a:r>
            <a:r>
              <a:rPr lang="ru-RU" sz="1300" spc="130" noProof="0" dirty="0">
                <a:latin typeface="Tahoma"/>
                <a:cs typeface="Tahoma"/>
              </a:rPr>
              <a:t> </a:t>
            </a:r>
            <a:r>
              <a:rPr lang="ru-RU" sz="1300" spc="50" noProof="0" dirty="0">
                <a:latin typeface="Tahoma"/>
                <a:cs typeface="Tahoma"/>
              </a:rPr>
              <a:t>уходу</a:t>
            </a:r>
            <a:r>
              <a:rPr lang="ru-RU" sz="1300" spc="100" noProof="0" dirty="0">
                <a:latin typeface="Tahoma"/>
                <a:cs typeface="Tahoma"/>
              </a:rPr>
              <a:t> </a:t>
            </a:r>
            <a:r>
              <a:rPr lang="ru-RU" sz="1300" spc="75" noProof="0" dirty="0">
                <a:latin typeface="Tahoma"/>
                <a:cs typeface="Tahoma"/>
              </a:rPr>
              <a:t>за</a:t>
            </a:r>
            <a:r>
              <a:rPr lang="ru-RU" sz="1300" spc="120" noProof="0" dirty="0">
                <a:latin typeface="Tahoma"/>
                <a:cs typeface="Tahoma"/>
              </a:rPr>
              <a:t> </a:t>
            </a:r>
            <a:r>
              <a:rPr lang="ru-RU" sz="1300" spc="140" noProof="0" dirty="0">
                <a:latin typeface="Tahoma"/>
                <a:cs typeface="Tahoma"/>
              </a:rPr>
              <a:t>ребенком</a:t>
            </a:r>
            <a:r>
              <a:rPr lang="ru-RU" sz="1300" spc="135" noProof="0" dirty="0">
                <a:latin typeface="Tahoma"/>
                <a:cs typeface="Tahoma"/>
              </a:rPr>
              <a:t> </a:t>
            </a:r>
            <a:r>
              <a:rPr lang="ru-RU" sz="1300" spc="95" noProof="0" dirty="0">
                <a:latin typeface="Tahoma"/>
                <a:cs typeface="Tahoma"/>
              </a:rPr>
              <a:t>до</a:t>
            </a:r>
            <a:r>
              <a:rPr lang="ru-RU" sz="1300" spc="130" noProof="0" dirty="0">
                <a:latin typeface="Tahoma"/>
                <a:cs typeface="Tahoma"/>
              </a:rPr>
              <a:t> </a:t>
            </a:r>
            <a:r>
              <a:rPr lang="ru-RU" sz="1300" spc="50" noProof="0" dirty="0">
                <a:latin typeface="Tahoma"/>
                <a:cs typeface="Tahoma"/>
              </a:rPr>
              <a:t>достижения</a:t>
            </a:r>
            <a:r>
              <a:rPr lang="ru-RU" sz="1300" spc="120" noProof="0" dirty="0">
                <a:latin typeface="Tahoma"/>
                <a:cs typeface="Tahoma"/>
              </a:rPr>
              <a:t> </a:t>
            </a:r>
            <a:r>
              <a:rPr lang="ru-RU" sz="1300" spc="165" noProof="0" dirty="0">
                <a:latin typeface="Tahoma"/>
                <a:cs typeface="Tahoma"/>
              </a:rPr>
              <a:t>им </a:t>
            </a:r>
            <a:r>
              <a:rPr lang="ru-RU" sz="1300" spc="85" noProof="0" dirty="0">
                <a:latin typeface="Tahoma"/>
                <a:cs typeface="Tahoma"/>
              </a:rPr>
              <a:t>возраста</a:t>
            </a:r>
            <a:r>
              <a:rPr lang="ru-RU" sz="1300" spc="-40" noProof="0" dirty="0">
                <a:latin typeface="Tahoma"/>
                <a:cs typeface="Tahoma"/>
              </a:rPr>
              <a:t> </a:t>
            </a:r>
            <a:r>
              <a:rPr lang="ru-RU" sz="1300" noProof="0" dirty="0">
                <a:latin typeface="Tahoma"/>
                <a:cs typeface="Tahoma"/>
              </a:rPr>
              <a:t>3</a:t>
            </a:r>
            <a:r>
              <a:rPr lang="ru-RU" sz="1300" spc="-35" noProof="0" dirty="0">
                <a:latin typeface="Tahoma"/>
                <a:cs typeface="Tahoma"/>
              </a:rPr>
              <a:t> </a:t>
            </a:r>
            <a:r>
              <a:rPr lang="ru-RU" sz="1300" spc="-20" noProof="0" dirty="0">
                <a:latin typeface="Tahoma"/>
                <a:cs typeface="Tahoma"/>
              </a:rPr>
              <a:t>лет.</a:t>
            </a:r>
            <a:endParaRPr lang="ru-RU" sz="1300" noProof="0" dirty="0">
              <a:latin typeface="Tahoma"/>
              <a:cs typeface="Tahoma"/>
            </a:endParaRPr>
          </a:p>
          <a:p>
            <a:pPr marL="12700" marR="5080" indent="354965" algn="just">
              <a:lnSpc>
                <a:spcPct val="100000"/>
              </a:lnSpc>
              <a:spcBef>
                <a:spcPts val="10"/>
              </a:spcBef>
            </a:pPr>
            <a:r>
              <a:rPr lang="ru-RU" sz="1300" b="1" i="1" spc="-100" noProof="0" dirty="0">
                <a:latin typeface="Verdana"/>
                <a:cs typeface="Verdana"/>
              </a:rPr>
              <a:t>Продолжительность</a:t>
            </a:r>
            <a:r>
              <a:rPr lang="ru-RU" sz="1300" b="1" i="1" spc="-15" noProof="0" dirty="0">
                <a:latin typeface="Verdana"/>
                <a:cs typeface="Verdana"/>
              </a:rPr>
              <a:t> </a:t>
            </a:r>
            <a:r>
              <a:rPr lang="ru-RU" sz="1300" b="1" i="1" spc="-30" noProof="0" dirty="0">
                <a:latin typeface="Verdana"/>
                <a:cs typeface="Verdana"/>
              </a:rPr>
              <a:t>отпуска</a:t>
            </a:r>
            <a:r>
              <a:rPr lang="ru-RU" sz="1300" b="1" i="1" spc="-60" noProof="0" dirty="0">
                <a:latin typeface="Verdana"/>
                <a:cs typeface="Verdana"/>
              </a:rPr>
              <a:t> </a:t>
            </a:r>
            <a:r>
              <a:rPr lang="ru-RU" sz="1300" b="1" i="1" noProof="0" dirty="0">
                <a:latin typeface="Verdana"/>
                <a:cs typeface="Verdana"/>
              </a:rPr>
              <a:t>по</a:t>
            </a:r>
            <a:r>
              <a:rPr lang="ru-RU" sz="1300" b="1" i="1" spc="-50" noProof="0" dirty="0">
                <a:latin typeface="Verdana"/>
                <a:cs typeface="Verdana"/>
              </a:rPr>
              <a:t> </a:t>
            </a:r>
            <a:r>
              <a:rPr lang="ru-RU" sz="1300" b="1" i="1" spc="-45" noProof="0" dirty="0">
                <a:latin typeface="Verdana"/>
                <a:cs typeface="Verdana"/>
              </a:rPr>
              <a:t>беременности</a:t>
            </a:r>
            <a:r>
              <a:rPr lang="ru-RU" sz="1300" b="1" i="1" spc="-40" noProof="0" dirty="0">
                <a:latin typeface="Verdana"/>
                <a:cs typeface="Verdana"/>
              </a:rPr>
              <a:t> </a:t>
            </a:r>
            <a:r>
              <a:rPr lang="ru-RU" sz="1300" b="1" i="1" noProof="0" dirty="0">
                <a:latin typeface="Verdana"/>
                <a:cs typeface="Verdana"/>
              </a:rPr>
              <a:t>и</a:t>
            </a:r>
            <a:r>
              <a:rPr lang="ru-RU" sz="1300" b="1" i="1" spc="-40" noProof="0" dirty="0">
                <a:latin typeface="Verdana"/>
                <a:cs typeface="Verdana"/>
              </a:rPr>
              <a:t> </a:t>
            </a:r>
            <a:r>
              <a:rPr lang="ru-RU" sz="1300" b="1" i="1" noProof="0" dirty="0">
                <a:latin typeface="Verdana"/>
                <a:cs typeface="Verdana"/>
              </a:rPr>
              <a:t>родам</a:t>
            </a:r>
            <a:r>
              <a:rPr lang="ru-RU" sz="1300" b="1" i="1" spc="-30" noProof="0" dirty="0">
                <a:latin typeface="Verdana"/>
                <a:cs typeface="Verdana"/>
              </a:rPr>
              <a:t> </a:t>
            </a:r>
            <a:r>
              <a:rPr lang="ru-RU" sz="1300" b="1" i="1" spc="-40" noProof="0" dirty="0">
                <a:latin typeface="Verdana"/>
                <a:cs typeface="Verdana"/>
              </a:rPr>
              <a:t>согласно</a:t>
            </a:r>
            <a:r>
              <a:rPr lang="ru-RU" sz="1300" b="1" i="1" spc="-35" noProof="0" dirty="0">
                <a:latin typeface="Verdana"/>
                <a:cs typeface="Verdana"/>
              </a:rPr>
              <a:t> составляет </a:t>
            </a:r>
            <a:r>
              <a:rPr lang="ru-RU" sz="1300" b="1" i="1" spc="-85" noProof="0" dirty="0">
                <a:latin typeface="Verdana"/>
                <a:cs typeface="Verdana"/>
              </a:rPr>
              <a:t>126 </a:t>
            </a:r>
            <a:r>
              <a:rPr lang="ru-RU" sz="1300" b="1" i="1" spc="-65" noProof="0" dirty="0">
                <a:latin typeface="Verdana"/>
                <a:cs typeface="Verdana"/>
              </a:rPr>
              <a:t>дней</a:t>
            </a:r>
            <a:r>
              <a:rPr lang="ru-RU" sz="1300" b="1" i="1" spc="-50" noProof="0" dirty="0">
                <a:latin typeface="Verdana"/>
                <a:cs typeface="Verdana"/>
              </a:rPr>
              <a:t> </a:t>
            </a:r>
            <a:r>
              <a:rPr lang="ru-RU" sz="1300" b="1" i="1" spc="-195" noProof="0" dirty="0">
                <a:latin typeface="Verdana"/>
                <a:cs typeface="Verdana"/>
              </a:rPr>
              <a:t>(70</a:t>
            </a:r>
            <a:r>
              <a:rPr lang="ru-RU" sz="1300" b="1" i="1" spc="85" noProof="0" dirty="0">
                <a:latin typeface="Verdana"/>
                <a:cs typeface="Verdana"/>
              </a:rPr>
              <a:t> </a:t>
            </a:r>
            <a:r>
              <a:rPr lang="ru-RU" sz="1300" b="1" i="1" spc="-105" noProof="0" dirty="0">
                <a:latin typeface="Verdana"/>
                <a:cs typeface="Verdana"/>
              </a:rPr>
              <a:t>календарных</a:t>
            </a:r>
            <a:r>
              <a:rPr lang="ru-RU" sz="1300" b="1" i="1" spc="-10" noProof="0" dirty="0">
                <a:latin typeface="Verdana"/>
                <a:cs typeface="Verdana"/>
              </a:rPr>
              <a:t> </a:t>
            </a:r>
            <a:r>
              <a:rPr lang="ru-RU" sz="1300" b="1" i="1" spc="-65" noProof="0" dirty="0">
                <a:latin typeface="Verdana"/>
                <a:cs typeface="Verdana"/>
              </a:rPr>
              <a:t>дней</a:t>
            </a:r>
            <a:r>
              <a:rPr lang="ru-RU" sz="1300" b="1" i="1" spc="-45" noProof="0" dirty="0">
                <a:latin typeface="Verdana"/>
                <a:cs typeface="Verdana"/>
              </a:rPr>
              <a:t> </a:t>
            </a:r>
            <a:r>
              <a:rPr lang="ru-RU" sz="1300" b="1" i="1" noProof="0" dirty="0">
                <a:latin typeface="Verdana"/>
                <a:cs typeface="Verdana"/>
              </a:rPr>
              <a:t>до</a:t>
            </a:r>
            <a:r>
              <a:rPr lang="ru-RU" sz="1300" b="1" i="1" spc="-30" noProof="0" dirty="0">
                <a:latin typeface="Verdana"/>
                <a:cs typeface="Verdana"/>
              </a:rPr>
              <a:t> </a:t>
            </a:r>
            <a:r>
              <a:rPr lang="ru-RU" sz="1300" b="1" i="1" spc="-50" noProof="0" dirty="0">
                <a:latin typeface="Verdana"/>
                <a:cs typeface="Verdana"/>
              </a:rPr>
              <a:t>родов</a:t>
            </a:r>
            <a:r>
              <a:rPr lang="ru-RU" sz="1300" b="1" i="1" noProof="0" dirty="0">
                <a:latin typeface="Verdana"/>
                <a:cs typeface="Verdana"/>
              </a:rPr>
              <a:t> и</a:t>
            </a:r>
            <a:r>
              <a:rPr lang="ru-RU" sz="1300" b="1" i="1" spc="-5" noProof="0" dirty="0">
                <a:latin typeface="Verdana"/>
                <a:cs typeface="Verdana"/>
              </a:rPr>
              <a:t> </a:t>
            </a:r>
            <a:r>
              <a:rPr lang="ru-RU" sz="1300" b="1" i="1" spc="-150" noProof="0" dirty="0">
                <a:latin typeface="Verdana"/>
                <a:cs typeface="Verdana"/>
              </a:rPr>
              <a:t>56</a:t>
            </a:r>
            <a:r>
              <a:rPr lang="ru-RU" sz="1300" b="1" i="1" spc="35" noProof="0" dirty="0">
                <a:latin typeface="Verdana"/>
                <a:cs typeface="Verdana"/>
              </a:rPr>
              <a:t> </a:t>
            </a:r>
            <a:r>
              <a:rPr lang="ru-RU" sz="1300" b="1" i="1" spc="-105" noProof="0" dirty="0">
                <a:latin typeface="Verdana"/>
                <a:cs typeface="Verdana"/>
              </a:rPr>
              <a:t>календарных</a:t>
            </a:r>
            <a:r>
              <a:rPr lang="ru-RU" sz="1300" b="1" i="1" spc="10" noProof="0" dirty="0">
                <a:latin typeface="Verdana"/>
                <a:cs typeface="Verdana"/>
              </a:rPr>
              <a:t> </a:t>
            </a:r>
            <a:r>
              <a:rPr lang="ru-RU" sz="1300" b="1" i="1" spc="-70" noProof="0" dirty="0">
                <a:latin typeface="Verdana"/>
                <a:cs typeface="Verdana"/>
              </a:rPr>
              <a:t>дней</a:t>
            </a:r>
            <a:r>
              <a:rPr lang="ru-RU" sz="1300" b="1" i="1" spc="-10" noProof="0" dirty="0">
                <a:latin typeface="Verdana"/>
                <a:cs typeface="Verdana"/>
              </a:rPr>
              <a:t> </a:t>
            </a:r>
            <a:r>
              <a:rPr lang="ru-RU" sz="1300" b="1" i="1" spc="-30" noProof="0" dirty="0">
                <a:latin typeface="Verdana"/>
                <a:cs typeface="Verdana"/>
              </a:rPr>
              <a:t>после</a:t>
            </a:r>
            <a:r>
              <a:rPr lang="ru-RU" sz="1300" b="1" i="1" spc="10" noProof="0" dirty="0">
                <a:latin typeface="Verdana"/>
                <a:cs typeface="Verdana"/>
              </a:rPr>
              <a:t> </a:t>
            </a:r>
            <a:r>
              <a:rPr lang="ru-RU" sz="1300" b="1" i="1" spc="-90" noProof="0" dirty="0">
                <a:latin typeface="Verdana"/>
                <a:cs typeface="Verdana"/>
              </a:rPr>
              <a:t>родов).</a:t>
            </a:r>
            <a:r>
              <a:rPr lang="ru-RU" sz="1300" b="1" i="1" spc="-5" noProof="0" dirty="0">
                <a:latin typeface="Verdana"/>
                <a:cs typeface="Verdana"/>
              </a:rPr>
              <a:t> </a:t>
            </a:r>
            <a:r>
              <a:rPr lang="ru-RU" sz="1300" b="1" i="1" noProof="0" dirty="0">
                <a:latin typeface="Verdana"/>
                <a:cs typeface="Verdana"/>
              </a:rPr>
              <a:t>В </a:t>
            </a:r>
            <a:r>
              <a:rPr lang="ru-RU" sz="1300" b="1" i="1" spc="-30" noProof="0" dirty="0">
                <a:latin typeface="Verdana"/>
                <a:cs typeface="Verdana"/>
              </a:rPr>
              <a:t>случае </a:t>
            </a:r>
            <a:r>
              <a:rPr lang="ru-RU" sz="1300" b="1" i="1" spc="-130" noProof="0" dirty="0">
                <a:latin typeface="Verdana"/>
                <a:cs typeface="Verdana"/>
              </a:rPr>
              <a:t>осложненных</a:t>
            </a:r>
            <a:r>
              <a:rPr lang="ru-RU" sz="1300" b="1" i="1" spc="-20" noProof="0" dirty="0">
                <a:latin typeface="Verdana"/>
                <a:cs typeface="Verdana"/>
              </a:rPr>
              <a:t> </a:t>
            </a:r>
            <a:r>
              <a:rPr lang="ru-RU" sz="1300" b="1" i="1" spc="-100" noProof="0" dirty="0">
                <a:latin typeface="Verdana"/>
                <a:cs typeface="Verdana"/>
              </a:rPr>
              <a:t>родов</a:t>
            </a:r>
            <a:r>
              <a:rPr lang="ru-RU" sz="1300" b="1" i="1" spc="-10" noProof="0" dirty="0">
                <a:latin typeface="Verdana"/>
                <a:cs typeface="Verdana"/>
              </a:rPr>
              <a:t> </a:t>
            </a:r>
            <a:r>
              <a:rPr lang="ru-RU" sz="1300" b="1" i="1" spc="-190" noProof="0" dirty="0">
                <a:latin typeface="Verdana"/>
                <a:cs typeface="Verdana"/>
              </a:rPr>
              <a:t>или</a:t>
            </a:r>
            <a:r>
              <a:rPr lang="ru-RU" sz="1300" b="1" i="1" spc="-65" noProof="0" dirty="0">
                <a:latin typeface="Verdana"/>
                <a:cs typeface="Verdana"/>
              </a:rPr>
              <a:t> </a:t>
            </a:r>
            <a:r>
              <a:rPr lang="ru-RU" sz="1300" b="1" i="1" spc="-130" noProof="0" dirty="0">
                <a:latin typeface="Verdana"/>
                <a:cs typeface="Verdana"/>
              </a:rPr>
              <a:t>рождения</a:t>
            </a:r>
            <a:r>
              <a:rPr lang="ru-RU" sz="1300" b="1" i="1" spc="-30" noProof="0" dirty="0">
                <a:latin typeface="Verdana"/>
                <a:cs typeface="Verdana"/>
              </a:rPr>
              <a:t> </a:t>
            </a:r>
            <a:r>
              <a:rPr lang="ru-RU" sz="1300" b="1" i="1" spc="-135" noProof="0" dirty="0">
                <a:latin typeface="Verdana"/>
                <a:cs typeface="Verdana"/>
              </a:rPr>
              <a:t>двух</a:t>
            </a:r>
            <a:r>
              <a:rPr lang="ru-RU" sz="1300" b="1" i="1" spc="-80" noProof="0" dirty="0">
                <a:latin typeface="Verdana"/>
                <a:cs typeface="Verdana"/>
              </a:rPr>
              <a:t> </a:t>
            </a:r>
            <a:r>
              <a:rPr lang="ru-RU" sz="1300" b="1" i="1" spc="-190" noProof="0" dirty="0">
                <a:latin typeface="Verdana"/>
                <a:cs typeface="Verdana"/>
              </a:rPr>
              <a:t>или</a:t>
            </a:r>
            <a:r>
              <a:rPr lang="ru-RU" sz="1300" b="1" i="1" spc="-65" noProof="0" dirty="0">
                <a:latin typeface="Verdana"/>
                <a:cs typeface="Verdana"/>
              </a:rPr>
              <a:t> </a:t>
            </a:r>
            <a:r>
              <a:rPr lang="ru-RU" sz="1300" b="1" i="1" spc="-90" noProof="0" dirty="0">
                <a:latin typeface="Verdana"/>
                <a:cs typeface="Verdana"/>
              </a:rPr>
              <a:t>более</a:t>
            </a:r>
            <a:r>
              <a:rPr lang="ru-RU" sz="1300" b="1" i="1" spc="-25" noProof="0" dirty="0">
                <a:latin typeface="Verdana"/>
                <a:cs typeface="Verdana"/>
              </a:rPr>
              <a:t> </a:t>
            </a:r>
            <a:r>
              <a:rPr lang="ru-RU" sz="1300" b="1" i="1" spc="-75" noProof="0" dirty="0">
                <a:latin typeface="Verdana"/>
                <a:cs typeface="Verdana"/>
              </a:rPr>
              <a:t>детей</a:t>
            </a:r>
            <a:r>
              <a:rPr lang="ru-RU" sz="1300" b="1" i="1" spc="-35" noProof="0" dirty="0">
                <a:latin typeface="Verdana"/>
                <a:cs typeface="Verdana"/>
              </a:rPr>
              <a:t> </a:t>
            </a:r>
            <a:r>
              <a:rPr lang="ru-RU" sz="1300" b="1" i="1" spc="-55" noProof="0" dirty="0">
                <a:latin typeface="Verdana"/>
                <a:cs typeface="Verdana"/>
              </a:rPr>
              <a:t>дается</a:t>
            </a:r>
            <a:r>
              <a:rPr lang="ru-RU" sz="1300" b="1" i="1" spc="-10" noProof="0" dirty="0">
                <a:latin typeface="Verdana"/>
                <a:cs typeface="Verdana"/>
              </a:rPr>
              <a:t> </a:t>
            </a:r>
            <a:r>
              <a:rPr lang="ru-RU" sz="1300" b="1" i="1" spc="-215" noProof="0" dirty="0">
                <a:latin typeface="Verdana"/>
                <a:cs typeface="Verdana"/>
              </a:rPr>
              <a:t>70</a:t>
            </a:r>
            <a:r>
              <a:rPr lang="ru-RU" sz="1300" b="1" i="1" spc="-55" noProof="0" dirty="0">
                <a:latin typeface="Verdana"/>
                <a:cs typeface="Verdana"/>
              </a:rPr>
              <a:t> </a:t>
            </a:r>
            <a:r>
              <a:rPr lang="ru-RU" sz="1300" b="1" i="1" spc="-120" noProof="0" dirty="0">
                <a:latin typeface="Verdana"/>
                <a:cs typeface="Verdana"/>
              </a:rPr>
              <a:t>дней</a:t>
            </a:r>
            <a:r>
              <a:rPr lang="ru-RU" sz="1300" b="1" i="1" spc="-50" noProof="0" dirty="0">
                <a:latin typeface="Verdana"/>
                <a:cs typeface="Verdana"/>
              </a:rPr>
              <a:t> </a:t>
            </a:r>
            <a:r>
              <a:rPr lang="ru-RU" sz="1300" b="1" i="1" spc="-10" noProof="0" dirty="0">
                <a:latin typeface="Verdana"/>
                <a:cs typeface="Verdana"/>
              </a:rPr>
              <a:t>отпуска.</a:t>
            </a:r>
            <a:endParaRPr lang="ru-RU" sz="1300" noProof="0" dirty="0">
              <a:latin typeface="Verdana"/>
              <a:cs typeface="Verdana"/>
            </a:endParaRPr>
          </a:p>
          <a:p>
            <a:pPr marL="12700" marR="6350" indent="354965" algn="just">
              <a:lnSpc>
                <a:spcPts val="1560"/>
              </a:lnSpc>
              <a:spcBef>
                <a:spcPts val="45"/>
              </a:spcBef>
            </a:pPr>
            <a:r>
              <a:rPr lang="ru-RU" sz="1300" spc="145" noProof="0" dirty="0">
                <a:latin typeface="Tahoma"/>
                <a:cs typeface="Tahoma"/>
              </a:rPr>
              <a:t>Кроме</a:t>
            </a:r>
            <a:r>
              <a:rPr lang="ru-RU" sz="1300" spc="195" noProof="0" dirty="0">
                <a:latin typeface="Tahoma"/>
                <a:cs typeface="Tahoma"/>
              </a:rPr>
              <a:t> </a:t>
            </a:r>
            <a:r>
              <a:rPr lang="ru-RU" sz="1300" spc="70" noProof="0" dirty="0">
                <a:latin typeface="Tahoma"/>
                <a:cs typeface="Tahoma"/>
              </a:rPr>
              <a:t>отпуска</a:t>
            </a:r>
            <a:r>
              <a:rPr lang="ru-RU" sz="1300" spc="200" noProof="0" dirty="0">
                <a:latin typeface="Tahoma"/>
                <a:cs typeface="Tahoma"/>
              </a:rPr>
              <a:t> </a:t>
            </a:r>
            <a:r>
              <a:rPr lang="ru-RU" sz="1300" spc="90" noProof="0" dirty="0">
                <a:latin typeface="Tahoma"/>
                <a:cs typeface="Tahoma"/>
              </a:rPr>
              <a:t>по</a:t>
            </a:r>
            <a:r>
              <a:rPr lang="ru-RU" sz="1300" spc="200" noProof="0" dirty="0">
                <a:latin typeface="Tahoma"/>
                <a:cs typeface="Tahoma"/>
              </a:rPr>
              <a:t> </a:t>
            </a:r>
            <a:r>
              <a:rPr lang="ru-RU" sz="1300" spc="120" noProof="0" dirty="0">
                <a:latin typeface="Tahoma"/>
                <a:cs typeface="Tahoma"/>
              </a:rPr>
              <a:t>беременности</a:t>
            </a:r>
            <a:r>
              <a:rPr lang="ru-RU" sz="1300" spc="210" noProof="0" dirty="0">
                <a:latin typeface="Tahoma"/>
                <a:cs typeface="Tahoma"/>
              </a:rPr>
              <a:t> </a:t>
            </a:r>
            <a:r>
              <a:rPr lang="ru-RU" sz="1300" spc="55" noProof="0" dirty="0">
                <a:latin typeface="Tahoma"/>
                <a:cs typeface="Tahoma"/>
              </a:rPr>
              <a:t>и</a:t>
            </a:r>
            <a:r>
              <a:rPr lang="ru-RU" sz="1300" spc="200" noProof="0" dirty="0">
                <a:latin typeface="Tahoma"/>
                <a:cs typeface="Tahoma"/>
              </a:rPr>
              <a:t> </a:t>
            </a:r>
            <a:r>
              <a:rPr lang="ru-RU" sz="1300" spc="175" noProof="0" dirty="0">
                <a:latin typeface="Tahoma"/>
                <a:cs typeface="Tahoma"/>
              </a:rPr>
              <a:t>родам</a:t>
            </a:r>
            <a:r>
              <a:rPr lang="ru-RU" sz="1300" spc="204" noProof="0" dirty="0">
                <a:latin typeface="Tahoma"/>
                <a:cs typeface="Tahoma"/>
              </a:rPr>
              <a:t> </a:t>
            </a:r>
            <a:r>
              <a:rPr lang="ru-RU" sz="1300" spc="85" noProof="0" dirty="0">
                <a:latin typeface="Tahoma"/>
                <a:cs typeface="Tahoma"/>
              </a:rPr>
              <a:t>по</a:t>
            </a:r>
            <a:r>
              <a:rPr lang="ru-RU" sz="1300" spc="200" noProof="0" dirty="0">
                <a:latin typeface="Tahoma"/>
                <a:cs typeface="Tahoma"/>
              </a:rPr>
              <a:t> </a:t>
            </a:r>
            <a:r>
              <a:rPr lang="ru-RU" sz="1300" spc="75" noProof="0" dirty="0">
                <a:latin typeface="Tahoma"/>
                <a:cs typeface="Tahoma"/>
              </a:rPr>
              <a:t>желанию</a:t>
            </a:r>
            <a:r>
              <a:rPr lang="ru-RU" sz="1300" spc="195" noProof="0" dirty="0">
                <a:latin typeface="Tahoma"/>
                <a:cs typeface="Tahoma"/>
              </a:rPr>
              <a:t> </a:t>
            </a:r>
            <a:r>
              <a:rPr lang="ru-RU" sz="1300" spc="105" noProof="0" dirty="0">
                <a:latin typeface="Tahoma"/>
                <a:cs typeface="Tahoma"/>
              </a:rPr>
              <a:t>может</a:t>
            </a:r>
            <a:r>
              <a:rPr lang="ru-RU" sz="1300" spc="200" noProof="0" dirty="0">
                <a:latin typeface="Tahoma"/>
                <a:cs typeface="Tahoma"/>
              </a:rPr>
              <a:t> </a:t>
            </a:r>
            <a:r>
              <a:rPr lang="ru-RU" sz="1300" noProof="0" dirty="0">
                <a:latin typeface="Tahoma"/>
                <a:cs typeface="Tahoma"/>
              </a:rPr>
              <a:t>быть</a:t>
            </a:r>
            <a:r>
              <a:rPr lang="ru-RU" sz="1300" spc="200" noProof="0" dirty="0">
                <a:latin typeface="Tahoma"/>
                <a:cs typeface="Tahoma"/>
              </a:rPr>
              <a:t> </a:t>
            </a:r>
            <a:r>
              <a:rPr lang="ru-RU" sz="1300" spc="70" noProof="0" dirty="0">
                <a:latin typeface="Tahoma"/>
                <a:cs typeface="Tahoma"/>
              </a:rPr>
              <a:t>предоставлен </a:t>
            </a:r>
            <a:r>
              <a:rPr lang="ru-RU" sz="1300" spc="50" noProof="0" dirty="0">
                <a:latin typeface="Tahoma"/>
                <a:cs typeface="Tahoma"/>
              </a:rPr>
              <a:t>отпуск</a:t>
            </a:r>
            <a:r>
              <a:rPr lang="ru-RU" sz="1300" spc="350" noProof="0" dirty="0">
                <a:latin typeface="Tahoma"/>
                <a:cs typeface="Tahoma"/>
              </a:rPr>
              <a:t> </a:t>
            </a:r>
            <a:r>
              <a:rPr lang="ru-RU" sz="1300" spc="80" noProof="0" dirty="0">
                <a:latin typeface="Tahoma"/>
                <a:cs typeface="Tahoma"/>
              </a:rPr>
              <a:t>без</a:t>
            </a:r>
            <a:r>
              <a:rPr lang="ru-RU" sz="1300" spc="345" noProof="0" dirty="0">
                <a:latin typeface="Tahoma"/>
                <a:cs typeface="Tahoma"/>
              </a:rPr>
              <a:t> </a:t>
            </a:r>
            <a:r>
              <a:rPr lang="ru-RU" sz="1300" spc="85" noProof="0" dirty="0">
                <a:latin typeface="Tahoma"/>
                <a:cs typeface="Tahoma"/>
              </a:rPr>
              <a:t>сохранения</a:t>
            </a:r>
            <a:r>
              <a:rPr lang="ru-RU" sz="1300" spc="350" noProof="0" dirty="0">
                <a:latin typeface="Tahoma"/>
                <a:cs typeface="Tahoma"/>
              </a:rPr>
              <a:t> </a:t>
            </a:r>
            <a:r>
              <a:rPr lang="ru-RU" sz="1300" spc="90" noProof="0" dirty="0">
                <a:latin typeface="Tahoma"/>
                <a:cs typeface="Tahoma"/>
              </a:rPr>
              <a:t>заработной</a:t>
            </a:r>
            <a:r>
              <a:rPr lang="ru-RU" sz="1300" spc="350" noProof="0" dirty="0">
                <a:latin typeface="Tahoma"/>
                <a:cs typeface="Tahoma"/>
              </a:rPr>
              <a:t> </a:t>
            </a:r>
            <a:r>
              <a:rPr lang="ru-RU" sz="1300" noProof="0" dirty="0">
                <a:latin typeface="Tahoma"/>
                <a:cs typeface="Tahoma"/>
              </a:rPr>
              <a:t>платы</a:t>
            </a:r>
            <a:r>
              <a:rPr lang="ru-RU" sz="1300" spc="335" noProof="0" dirty="0">
                <a:latin typeface="Tahoma"/>
                <a:cs typeface="Tahoma"/>
              </a:rPr>
              <a:t> </a:t>
            </a:r>
            <a:r>
              <a:rPr lang="ru-RU" sz="1300" spc="85" noProof="0" dirty="0">
                <a:latin typeface="Tahoma"/>
                <a:cs typeface="Tahoma"/>
              </a:rPr>
              <a:t>по</a:t>
            </a:r>
            <a:r>
              <a:rPr lang="ru-RU" sz="1300" spc="360" noProof="0" dirty="0">
                <a:latin typeface="Tahoma"/>
                <a:cs typeface="Tahoma"/>
              </a:rPr>
              <a:t> </a:t>
            </a:r>
            <a:r>
              <a:rPr lang="ru-RU" sz="1300" spc="50" noProof="0" dirty="0">
                <a:latin typeface="Tahoma"/>
                <a:cs typeface="Tahoma"/>
              </a:rPr>
              <a:t>уходу</a:t>
            </a:r>
            <a:r>
              <a:rPr lang="ru-RU" sz="1300" spc="345" noProof="0" dirty="0">
                <a:latin typeface="Tahoma"/>
                <a:cs typeface="Tahoma"/>
              </a:rPr>
              <a:t> </a:t>
            </a:r>
            <a:r>
              <a:rPr lang="ru-RU" sz="1300" spc="70" noProof="0" dirty="0">
                <a:latin typeface="Tahoma"/>
                <a:cs typeface="Tahoma"/>
              </a:rPr>
              <a:t>за</a:t>
            </a:r>
            <a:r>
              <a:rPr lang="ru-RU" sz="1300" spc="345" noProof="0" dirty="0">
                <a:latin typeface="Tahoma"/>
                <a:cs typeface="Tahoma"/>
              </a:rPr>
              <a:t> </a:t>
            </a:r>
            <a:r>
              <a:rPr lang="ru-RU" sz="1300" spc="65" noProof="0" dirty="0">
                <a:latin typeface="Tahoma"/>
                <a:cs typeface="Tahoma"/>
              </a:rPr>
              <a:t>детьми</a:t>
            </a:r>
            <a:r>
              <a:rPr lang="ru-RU" sz="1300" spc="350" noProof="0" dirty="0">
                <a:latin typeface="Tahoma"/>
                <a:cs typeface="Tahoma"/>
              </a:rPr>
              <a:t> </a:t>
            </a:r>
            <a:r>
              <a:rPr lang="ru-RU" sz="1300" spc="95" noProof="0" dirty="0">
                <a:latin typeface="Tahoma"/>
                <a:cs typeface="Tahoma"/>
              </a:rPr>
              <a:t>до</a:t>
            </a:r>
            <a:r>
              <a:rPr lang="ru-RU" sz="1300" spc="355" noProof="0" dirty="0">
                <a:latin typeface="Tahoma"/>
                <a:cs typeface="Tahoma"/>
              </a:rPr>
              <a:t> </a:t>
            </a:r>
            <a:r>
              <a:rPr lang="ru-RU" sz="1300" noProof="0" dirty="0">
                <a:latin typeface="Tahoma"/>
                <a:cs typeface="Tahoma"/>
              </a:rPr>
              <a:t>3</a:t>
            </a:r>
            <a:r>
              <a:rPr lang="ru-RU" sz="1300" spc="355" noProof="0" dirty="0">
                <a:latin typeface="Tahoma"/>
                <a:cs typeface="Tahoma"/>
              </a:rPr>
              <a:t> </a:t>
            </a:r>
            <a:r>
              <a:rPr lang="ru-RU" sz="1300" noProof="0" dirty="0">
                <a:latin typeface="Tahoma"/>
                <a:cs typeface="Tahoma"/>
              </a:rPr>
              <a:t>лет.</a:t>
            </a:r>
            <a:r>
              <a:rPr lang="ru-RU" sz="1300" spc="340" noProof="0" dirty="0">
                <a:latin typeface="Tahoma"/>
                <a:cs typeface="Tahoma"/>
              </a:rPr>
              <a:t> </a:t>
            </a:r>
            <a:r>
              <a:rPr lang="ru-RU" sz="1300" noProof="0" dirty="0">
                <a:latin typeface="Tahoma"/>
                <a:cs typeface="Tahoma"/>
              </a:rPr>
              <a:t>Такой</a:t>
            </a:r>
            <a:r>
              <a:rPr lang="ru-RU" sz="1300" spc="350" noProof="0" dirty="0">
                <a:latin typeface="Tahoma"/>
                <a:cs typeface="Tahoma"/>
              </a:rPr>
              <a:t> </a:t>
            </a:r>
            <a:r>
              <a:rPr lang="ru-RU" sz="1300" spc="40" noProof="0" dirty="0">
                <a:latin typeface="Tahoma"/>
                <a:cs typeface="Tahoma"/>
              </a:rPr>
              <a:t>отпуск </a:t>
            </a:r>
            <a:r>
              <a:rPr lang="ru-RU" sz="1300" spc="105" noProof="0" dirty="0">
                <a:latin typeface="Tahoma"/>
                <a:cs typeface="Tahoma"/>
              </a:rPr>
              <a:t>может</a:t>
            </a:r>
            <a:r>
              <a:rPr lang="ru-RU" sz="1300" spc="95" noProof="0" dirty="0">
                <a:latin typeface="Tahoma"/>
                <a:cs typeface="Tahoma"/>
              </a:rPr>
              <a:t>  </a:t>
            </a:r>
            <a:r>
              <a:rPr lang="ru-RU" sz="1300" noProof="0" dirty="0">
                <a:latin typeface="Tahoma"/>
                <a:cs typeface="Tahoma"/>
              </a:rPr>
              <a:t>получить</a:t>
            </a:r>
            <a:r>
              <a:rPr lang="ru-RU" sz="1300" spc="110" noProof="0" dirty="0">
                <a:latin typeface="Tahoma"/>
                <a:cs typeface="Tahoma"/>
              </a:rPr>
              <a:t>  </a:t>
            </a:r>
            <a:r>
              <a:rPr lang="ru-RU" sz="1300" spc="65" noProof="0" dirty="0">
                <a:latin typeface="Tahoma"/>
                <a:cs typeface="Tahoma"/>
              </a:rPr>
              <a:t>отец</a:t>
            </a:r>
            <a:r>
              <a:rPr lang="ru-RU" sz="1300" spc="100" noProof="0" dirty="0">
                <a:latin typeface="Tahoma"/>
                <a:cs typeface="Tahoma"/>
              </a:rPr>
              <a:t>  </a:t>
            </a:r>
            <a:r>
              <a:rPr lang="ru-RU" sz="1300" noProof="0" dirty="0">
                <a:latin typeface="Tahoma"/>
                <a:cs typeface="Tahoma"/>
              </a:rPr>
              <a:t>или</a:t>
            </a:r>
            <a:r>
              <a:rPr lang="ru-RU" sz="1300" spc="100" noProof="0" dirty="0">
                <a:latin typeface="Tahoma"/>
                <a:cs typeface="Tahoma"/>
              </a:rPr>
              <a:t>  </a:t>
            </a:r>
            <a:r>
              <a:rPr lang="ru-RU" sz="1300" spc="80" noProof="0" dirty="0">
                <a:latin typeface="Tahoma"/>
                <a:cs typeface="Tahoma"/>
              </a:rPr>
              <a:t>мать</a:t>
            </a:r>
            <a:r>
              <a:rPr lang="ru-RU" sz="1300" spc="105" noProof="0" dirty="0">
                <a:latin typeface="Tahoma"/>
                <a:cs typeface="Tahoma"/>
              </a:rPr>
              <a:t>  </a:t>
            </a:r>
            <a:r>
              <a:rPr lang="ru-RU" sz="1300" spc="100" noProof="0" dirty="0">
                <a:latin typeface="Tahoma"/>
                <a:cs typeface="Tahoma"/>
              </a:rPr>
              <a:t>ребенка,</a:t>
            </a:r>
            <a:r>
              <a:rPr lang="ru-RU" sz="1300" spc="105" noProof="0" dirty="0">
                <a:latin typeface="Tahoma"/>
                <a:cs typeface="Tahoma"/>
              </a:rPr>
              <a:t>  </a:t>
            </a:r>
            <a:r>
              <a:rPr lang="ru-RU" sz="1300" spc="190" noProof="0" dirty="0">
                <a:latin typeface="Tahoma"/>
                <a:cs typeface="Tahoma"/>
              </a:rPr>
              <a:t>а</a:t>
            </a:r>
            <a:r>
              <a:rPr lang="ru-RU" sz="1300" spc="105" noProof="0" dirty="0">
                <a:latin typeface="Tahoma"/>
                <a:cs typeface="Tahoma"/>
              </a:rPr>
              <a:t>  если</a:t>
            </a:r>
            <a:r>
              <a:rPr lang="ru-RU" sz="1300" spc="110" noProof="0" dirty="0">
                <a:latin typeface="Tahoma"/>
                <a:cs typeface="Tahoma"/>
              </a:rPr>
              <a:t>  </a:t>
            </a:r>
            <a:r>
              <a:rPr lang="ru-RU" sz="1300" spc="114" noProof="0" dirty="0">
                <a:latin typeface="Tahoma"/>
                <a:cs typeface="Tahoma"/>
              </a:rPr>
              <a:t>ребенок</a:t>
            </a:r>
            <a:r>
              <a:rPr lang="ru-RU" sz="1300" spc="100" noProof="0" dirty="0">
                <a:latin typeface="Tahoma"/>
                <a:cs typeface="Tahoma"/>
              </a:rPr>
              <a:t>  </a:t>
            </a:r>
            <a:r>
              <a:rPr lang="ru-RU" sz="1300" spc="80" noProof="0" dirty="0">
                <a:latin typeface="Tahoma"/>
                <a:cs typeface="Tahoma"/>
              </a:rPr>
              <a:t>остался</a:t>
            </a:r>
            <a:r>
              <a:rPr lang="ru-RU" sz="1300" spc="95" noProof="0" dirty="0">
                <a:latin typeface="Tahoma"/>
                <a:cs typeface="Tahoma"/>
              </a:rPr>
              <a:t>  </a:t>
            </a:r>
            <a:r>
              <a:rPr lang="ru-RU" sz="1300" spc="80" noProof="0" dirty="0">
                <a:latin typeface="Tahoma"/>
                <a:cs typeface="Tahoma"/>
              </a:rPr>
              <a:t>без</a:t>
            </a:r>
            <a:r>
              <a:rPr lang="ru-RU" sz="1300" spc="100" noProof="0" dirty="0">
                <a:latin typeface="Tahoma"/>
                <a:cs typeface="Tahoma"/>
              </a:rPr>
              <a:t>  </a:t>
            </a:r>
            <a:r>
              <a:rPr lang="ru-RU" sz="1300" spc="-10" noProof="0" dirty="0">
                <a:latin typeface="Tahoma"/>
                <a:cs typeface="Tahoma"/>
              </a:rPr>
              <a:t>попечения </a:t>
            </a:r>
            <a:r>
              <a:rPr lang="ru-RU" sz="1300" spc="60" noProof="0" dirty="0">
                <a:latin typeface="Tahoma"/>
                <a:cs typeface="Tahoma"/>
              </a:rPr>
              <a:t>родителей,</a:t>
            </a:r>
            <a:r>
              <a:rPr lang="ru-RU" sz="1300" spc="180" noProof="0" dirty="0">
                <a:latin typeface="Tahoma"/>
                <a:cs typeface="Tahoma"/>
              </a:rPr>
              <a:t> </a:t>
            </a:r>
            <a:r>
              <a:rPr lang="ru-RU" sz="1300" noProof="0" dirty="0">
                <a:latin typeface="Tahoma"/>
                <a:cs typeface="Tahoma"/>
              </a:rPr>
              <a:t>то</a:t>
            </a:r>
            <a:r>
              <a:rPr lang="ru-RU" sz="1300" spc="185" noProof="0" dirty="0">
                <a:latin typeface="Tahoma"/>
                <a:cs typeface="Tahoma"/>
              </a:rPr>
              <a:t> </a:t>
            </a:r>
            <a:r>
              <a:rPr lang="ru-RU" sz="1300" spc="114" noProof="0" dirty="0">
                <a:latin typeface="Tahoma"/>
                <a:cs typeface="Tahoma"/>
              </a:rPr>
              <a:t>ближайшим</a:t>
            </a:r>
            <a:r>
              <a:rPr lang="ru-RU" sz="1300" spc="185" noProof="0" dirty="0">
                <a:latin typeface="Tahoma"/>
                <a:cs typeface="Tahoma"/>
              </a:rPr>
              <a:t> </a:t>
            </a:r>
            <a:r>
              <a:rPr lang="ru-RU" sz="1300" spc="80" noProof="0" dirty="0">
                <a:latin typeface="Tahoma"/>
                <a:cs typeface="Tahoma"/>
              </a:rPr>
              <a:t>родственникам,</a:t>
            </a:r>
            <a:r>
              <a:rPr lang="ru-RU" sz="1300" spc="180" noProof="0" dirty="0">
                <a:latin typeface="Tahoma"/>
                <a:cs typeface="Tahoma"/>
              </a:rPr>
              <a:t> </a:t>
            </a:r>
            <a:r>
              <a:rPr lang="ru-RU" sz="1300" noProof="0" dirty="0">
                <a:latin typeface="Tahoma"/>
                <a:cs typeface="Tahoma"/>
              </a:rPr>
              <a:t>т.е.</a:t>
            </a:r>
            <a:r>
              <a:rPr lang="ru-RU" sz="1300" spc="175" noProof="0" dirty="0">
                <a:latin typeface="Tahoma"/>
                <a:cs typeface="Tahoma"/>
              </a:rPr>
              <a:t> </a:t>
            </a:r>
            <a:r>
              <a:rPr lang="ru-RU" sz="1300" spc="65" noProof="0" dirty="0">
                <a:latin typeface="Tahoma"/>
                <a:cs typeface="Tahoma"/>
              </a:rPr>
              <a:t>тому,</a:t>
            </a:r>
            <a:r>
              <a:rPr lang="ru-RU" sz="1300" spc="175" noProof="0" dirty="0">
                <a:latin typeface="Tahoma"/>
                <a:cs typeface="Tahoma"/>
              </a:rPr>
              <a:t> </a:t>
            </a:r>
            <a:r>
              <a:rPr lang="ru-RU" sz="1300" noProof="0" dirty="0">
                <a:latin typeface="Tahoma"/>
                <a:cs typeface="Tahoma"/>
              </a:rPr>
              <a:t>кто</a:t>
            </a:r>
            <a:r>
              <a:rPr lang="ru-RU" sz="1300" spc="190" noProof="0" dirty="0">
                <a:latin typeface="Tahoma"/>
                <a:cs typeface="Tahoma"/>
              </a:rPr>
              <a:t> </a:t>
            </a:r>
            <a:r>
              <a:rPr lang="ru-RU" sz="1300" spc="55" noProof="0" dirty="0">
                <a:latin typeface="Tahoma"/>
                <a:cs typeface="Tahoma"/>
              </a:rPr>
              <a:t>будет</a:t>
            </a:r>
            <a:r>
              <a:rPr lang="ru-RU" sz="1300" spc="180" noProof="0" dirty="0">
                <a:latin typeface="Tahoma"/>
                <a:cs typeface="Tahoma"/>
              </a:rPr>
              <a:t> </a:t>
            </a:r>
            <a:r>
              <a:rPr lang="ru-RU" sz="1300" spc="85" noProof="0" dirty="0">
                <a:latin typeface="Tahoma"/>
                <a:cs typeface="Tahoma"/>
              </a:rPr>
              <a:t>фактически</a:t>
            </a:r>
            <a:r>
              <a:rPr lang="ru-RU" sz="1300" spc="185" noProof="0" dirty="0">
                <a:latin typeface="Tahoma"/>
                <a:cs typeface="Tahoma"/>
              </a:rPr>
              <a:t> </a:t>
            </a:r>
            <a:r>
              <a:rPr lang="ru-RU" sz="1300" spc="60" noProof="0" dirty="0">
                <a:latin typeface="Tahoma"/>
                <a:cs typeface="Tahoma"/>
              </a:rPr>
              <a:t>заниматься </a:t>
            </a:r>
            <a:r>
              <a:rPr lang="ru-RU" sz="1300" spc="90" noProof="0" dirty="0">
                <a:latin typeface="Tahoma"/>
                <a:cs typeface="Tahoma"/>
              </a:rPr>
              <a:t>воспитанием</a:t>
            </a:r>
            <a:r>
              <a:rPr lang="ru-RU" sz="1300" spc="-25" noProof="0" dirty="0">
                <a:latin typeface="Tahoma"/>
                <a:cs typeface="Tahoma"/>
              </a:rPr>
              <a:t> </a:t>
            </a:r>
            <a:r>
              <a:rPr lang="ru-RU" sz="1300" spc="90" noProof="0" dirty="0">
                <a:latin typeface="Tahoma"/>
                <a:cs typeface="Tahoma"/>
              </a:rPr>
              <a:t>ребенка.</a:t>
            </a:r>
            <a:endParaRPr lang="ru-RU" sz="1300" noProof="0" dirty="0">
              <a:latin typeface="Tahoma"/>
              <a:cs typeface="Tahoma"/>
            </a:endParaRP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15355021-9EC1-2A4D-D04D-88231A08FA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4650637"/>
              </p:ext>
            </p:extLst>
          </p:nvPr>
        </p:nvGraphicFramePr>
        <p:xfrm>
          <a:off x="457200" y="1383142"/>
          <a:ext cx="3446959" cy="1508702"/>
        </p:xfrm>
        <a:graphic>
          <a:graphicData uri="http://schemas.openxmlformats.org/drawingml/2006/table">
            <a:tbl>
              <a:tblPr/>
              <a:tblGrid>
                <a:gridCol w="2731277">
                  <a:extLst>
                    <a:ext uri="{9D8B030D-6E8A-4147-A177-3AD203B41FA5}">
                      <a16:colId xmlns:a16="http://schemas.microsoft.com/office/drawing/2014/main" val="411076867"/>
                    </a:ext>
                  </a:extLst>
                </a:gridCol>
                <a:gridCol w="715682">
                  <a:extLst>
                    <a:ext uri="{9D8B030D-6E8A-4147-A177-3AD203B41FA5}">
                      <a16:colId xmlns:a16="http://schemas.microsoft.com/office/drawing/2014/main" val="127977265"/>
                    </a:ext>
                  </a:extLst>
                </a:gridCol>
              </a:tblGrid>
              <a:tr h="25793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Наименование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3811926"/>
                  </a:ext>
                </a:extLst>
              </a:tr>
              <a:tr h="25793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Средний гендерный разрыв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-3,7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4222228"/>
                  </a:ext>
                </a:extLst>
              </a:tr>
              <a:tr h="25793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Гендерный разрыв по медиане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-3,7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6951528"/>
                  </a:ext>
                </a:extLst>
              </a:tr>
              <a:tr h="25793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Средний бонусный разрыв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-3,7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9325063"/>
                  </a:ext>
                </a:extLst>
              </a:tr>
              <a:tr h="4769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Средний разрыв в бонусах по медиане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-3,7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4462887"/>
                  </a:ext>
                </a:extLst>
              </a:tr>
            </a:tbl>
          </a:graphicData>
        </a:graphic>
      </p:graphicFrame>
      <p:graphicFrame>
        <p:nvGraphicFramePr>
          <p:cNvPr id="18" name="Таблица 17">
            <a:extLst>
              <a:ext uri="{FF2B5EF4-FFF2-40B4-BE49-F238E27FC236}">
                <a16:creationId xmlns:a16="http://schemas.microsoft.com/office/drawing/2014/main" id="{BE906351-8FCF-120E-C8B0-25E200DC6B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4894822"/>
              </p:ext>
            </p:extLst>
          </p:nvPr>
        </p:nvGraphicFramePr>
        <p:xfrm>
          <a:off x="263906" y="4123690"/>
          <a:ext cx="1714500" cy="2194560"/>
        </p:xfrm>
        <a:graphic>
          <a:graphicData uri="http://schemas.openxmlformats.org/drawingml/2006/table">
            <a:tbl>
              <a:tblPr/>
              <a:tblGrid>
                <a:gridCol w="927100">
                  <a:extLst>
                    <a:ext uri="{9D8B030D-6E8A-4147-A177-3AD203B41FA5}">
                      <a16:colId xmlns:a16="http://schemas.microsoft.com/office/drawing/2014/main" val="2904103980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3833462801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Филиал/ДО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Кол-во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850614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ГП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973272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ЦЖС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40096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ПП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183587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ЦФО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662145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ТЖС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196062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КДТС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793817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КТТ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419531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ГВЦ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351550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ВЖДО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708852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ЦДИП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510465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KTZE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203865"/>
                  </a:ext>
                </a:extLst>
              </a:tr>
            </a:tbl>
          </a:graphicData>
        </a:graphic>
      </p:graphicFrame>
      <p:graphicFrame>
        <p:nvGraphicFramePr>
          <p:cNvPr id="19" name="Таблица 18">
            <a:extLst>
              <a:ext uri="{FF2B5EF4-FFF2-40B4-BE49-F238E27FC236}">
                <a16:creationId xmlns:a16="http://schemas.microsoft.com/office/drawing/2014/main" id="{F51B93B2-BA1F-E745-780C-E1F184857B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7057022"/>
              </p:ext>
            </p:extLst>
          </p:nvPr>
        </p:nvGraphicFramePr>
        <p:xfrm>
          <a:off x="2362200" y="4133215"/>
          <a:ext cx="1257300" cy="2194560"/>
        </p:xfrm>
        <a:graphic>
          <a:graphicData uri="http://schemas.openxmlformats.org/drawingml/2006/table">
            <a:tbl>
              <a:tblPr/>
              <a:tblGrid>
                <a:gridCol w="774700">
                  <a:extLst>
                    <a:ext uri="{9D8B030D-6E8A-4147-A177-3AD203B41FA5}">
                      <a16:colId xmlns:a16="http://schemas.microsoft.com/office/drawing/2014/main" val="4284363203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3924805723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Филиал/ДО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Кол-во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948449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ЦД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55568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ЦДАЦ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367623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АММТП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464446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ХОЗУ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53433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ЦРКП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152334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ФЦкадр</a:t>
                      </a:r>
                      <a:endParaRPr lang="ru-RU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149978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ПАЦ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569525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ПК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106572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ПЛ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23668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ЦПД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206499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ЦБА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914412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40231" y="1688017"/>
            <a:ext cx="1696261" cy="1709964"/>
            <a:chOff x="1242059" y="1670316"/>
            <a:chExt cx="1696261" cy="170996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46535" y="1688495"/>
              <a:ext cx="1691785" cy="169178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42059" y="1670316"/>
              <a:ext cx="897648" cy="83818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308608" y="1750059"/>
              <a:ext cx="1617345" cy="1617345"/>
            </a:xfrm>
            <a:custGeom>
              <a:avLst/>
              <a:gdLst/>
              <a:ahLst/>
              <a:cxnLst/>
              <a:rect l="l" t="t" r="r" b="b"/>
              <a:pathLst>
                <a:path w="1617345" h="1617345">
                  <a:moveTo>
                    <a:pt x="808609" y="0"/>
                  </a:moveTo>
                  <a:lnTo>
                    <a:pt x="808609" y="404240"/>
                  </a:lnTo>
                  <a:lnTo>
                    <a:pt x="826720" y="404645"/>
                  </a:lnTo>
                  <a:lnTo>
                    <a:pt x="844819" y="405860"/>
                  </a:lnTo>
                  <a:lnTo>
                    <a:pt x="926653" y="421840"/>
                  </a:lnTo>
                  <a:lnTo>
                    <a:pt x="970055" y="437827"/>
                  </a:lnTo>
                  <a:lnTo>
                    <a:pt x="1010705" y="458326"/>
                  </a:lnTo>
                  <a:lnTo>
                    <a:pt x="1048359" y="482985"/>
                  </a:lnTo>
                  <a:lnTo>
                    <a:pt x="1082774" y="511450"/>
                  </a:lnTo>
                  <a:lnTo>
                    <a:pt x="1113703" y="543369"/>
                  </a:lnTo>
                  <a:lnTo>
                    <a:pt x="1140904" y="578389"/>
                  </a:lnTo>
                  <a:lnTo>
                    <a:pt x="1164131" y="616158"/>
                  </a:lnTo>
                  <a:lnTo>
                    <a:pt x="1183141" y="656323"/>
                  </a:lnTo>
                  <a:lnTo>
                    <a:pt x="1197689" y="698532"/>
                  </a:lnTo>
                  <a:lnTo>
                    <a:pt x="1207530" y="742431"/>
                  </a:lnTo>
                  <a:lnTo>
                    <a:pt x="1212421" y="787668"/>
                  </a:lnTo>
                  <a:lnTo>
                    <a:pt x="1212117" y="833890"/>
                  </a:lnTo>
                  <a:lnTo>
                    <a:pt x="1206373" y="880744"/>
                  </a:lnTo>
                  <a:lnTo>
                    <a:pt x="1195275" y="926653"/>
                  </a:lnTo>
                  <a:lnTo>
                    <a:pt x="1179310" y="970055"/>
                  </a:lnTo>
                  <a:lnTo>
                    <a:pt x="1158828" y="1010705"/>
                  </a:lnTo>
                  <a:lnTo>
                    <a:pt x="1134183" y="1048359"/>
                  </a:lnTo>
                  <a:lnTo>
                    <a:pt x="1105728" y="1082774"/>
                  </a:lnTo>
                  <a:lnTo>
                    <a:pt x="1073814" y="1113703"/>
                  </a:lnTo>
                  <a:lnTo>
                    <a:pt x="1038796" y="1140904"/>
                  </a:lnTo>
                  <a:lnTo>
                    <a:pt x="1001025" y="1164131"/>
                  </a:lnTo>
                  <a:lnTo>
                    <a:pt x="960854" y="1183141"/>
                  </a:lnTo>
                  <a:lnTo>
                    <a:pt x="918636" y="1197689"/>
                  </a:lnTo>
                  <a:lnTo>
                    <a:pt x="874723" y="1207530"/>
                  </a:lnTo>
                  <a:lnTo>
                    <a:pt x="829469" y="1212421"/>
                  </a:lnTo>
                  <a:lnTo>
                    <a:pt x="783226" y="1212117"/>
                  </a:lnTo>
                  <a:lnTo>
                    <a:pt x="736346" y="1206373"/>
                  </a:lnTo>
                  <a:lnTo>
                    <a:pt x="690437" y="1195275"/>
                  </a:lnTo>
                  <a:lnTo>
                    <a:pt x="647036" y="1179310"/>
                  </a:lnTo>
                  <a:lnTo>
                    <a:pt x="606386" y="1158828"/>
                  </a:lnTo>
                  <a:lnTo>
                    <a:pt x="568734" y="1134183"/>
                  </a:lnTo>
                  <a:lnTo>
                    <a:pt x="534322" y="1105728"/>
                  </a:lnTo>
                  <a:lnTo>
                    <a:pt x="503397" y="1073814"/>
                  </a:lnTo>
                  <a:lnTo>
                    <a:pt x="476202" y="1038796"/>
                  </a:lnTo>
                  <a:lnTo>
                    <a:pt x="452982" y="1001025"/>
                  </a:lnTo>
                  <a:lnTo>
                    <a:pt x="433982" y="960854"/>
                  </a:lnTo>
                  <a:lnTo>
                    <a:pt x="419447" y="918636"/>
                  </a:lnTo>
                  <a:lnTo>
                    <a:pt x="409621" y="874723"/>
                  </a:lnTo>
                  <a:lnTo>
                    <a:pt x="404749" y="829469"/>
                  </a:lnTo>
                  <a:lnTo>
                    <a:pt x="405075" y="783226"/>
                  </a:lnTo>
                  <a:lnTo>
                    <a:pt x="410844" y="736345"/>
                  </a:lnTo>
                  <a:lnTo>
                    <a:pt x="12953" y="664082"/>
                  </a:lnTo>
                  <a:lnTo>
                    <a:pt x="7286" y="699934"/>
                  </a:lnTo>
                  <a:lnTo>
                    <a:pt x="3238" y="736012"/>
                  </a:lnTo>
                  <a:lnTo>
                    <a:pt x="809" y="772257"/>
                  </a:lnTo>
                  <a:lnTo>
                    <a:pt x="0" y="808609"/>
                  </a:lnTo>
                  <a:lnTo>
                    <a:pt x="1372" y="856115"/>
                  </a:lnTo>
                  <a:lnTo>
                    <a:pt x="5439" y="902898"/>
                  </a:lnTo>
                  <a:lnTo>
                    <a:pt x="12124" y="948883"/>
                  </a:lnTo>
                  <a:lnTo>
                    <a:pt x="21351" y="993992"/>
                  </a:lnTo>
                  <a:lnTo>
                    <a:pt x="33046" y="1038151"/>
                  </a:lnTo>
                  <a:lnTo>
                    <a:pt x="47132" y="1081284"/>
                  </a:lnTo>
                  <a:lnTo>
                    <a:pt x="63533" y="1123315"/>
                  </a:lnTo>
                  <a:lnTo>
                    <a:pt x="82174" y="1164167"/>
                  </a:lnTo>
                  <a:lnTo>
                    <a:pt x="102979" y="1203766"/>
                  </a:lnTo>
                  <a:lnTo>
                    <a:pt x="125871" y="1242035"/>
                  </a:lnTo>
                  <a:lnTo>
                    <a:pt x="150776" y="1278899"/>
                  </a:lnTo>
                  <a:lnTo>
                    <a:pt x="177618" y="1314281"/>
                  </a:lnTo>
                  <a:lnTo>
                    <a:pt x="206320" y="1348106"/>
                  </a:lnTo>
                  <a:lnTo>
                    <a:pt x="236807" y="1380299"/>
                  </a:lnTo>
                  <a:lnTo>
                    <a:pt x="269003" y="1410783"/>
                  </a:lnTo>
                  <a:lnTo>
                    <a:pt x="302833" y="1439482"/>
                  </a:lnTo>
                  <a:lnTo>
                    <a:pt x="338220" y="1466321"/>
                  </a:lnTo>
                  <a:lnTo>
                    <a:pt x="375089" y="1491224"/>
                  </a:lnTo>
                  <a:lnTo>
                    <a:pt x="413364" y="1514116"/>
                  </a:lnTo>
                  <a:lnTo>
                    <a:pt x="452969" y="1534919"/>
                  </a:lnTo>
                  <a:lnTo>
                    <a:pt x="493829" y="1553559"/>
                  </a:lnTo>
                  <a:lnTo>
                    <a:pt x="535868" y="1569959"/>
                  </a:lnTo>
                  <a:lnTo>
                    <a:pt x="579009" y="1584045"/>
                  </a:lnTo>
                  <a:lnTo>
                    <a:pt x="623178" y="1595739"/>
                  </a:lnTo>
                  <a:lnTo>
                    <a:pt x="668298" y="1604967"/>
                  </a:lnTo>
                  <a:lnTo>
                    <a:pt x="714293" y="1611652"/>
                  </a:lnTo>
                  <a:lnTo>
                    <a:pt x="761089" y="1615718"/>
                  </a:lnTo>
                  <a:lnTo>
                    <a:pt x="808609" y="1617090"/>
                  </a:lnTo>
                  <a:lnTo>
                    <a:pt x="856115" y="1615718"/>
                  </a:lnTo>
                  <a:lnTo>
                    <a:pt x="902898" y="1611652"/>
                  </a:lnTo>
                  <a:lnTo>
                    <a:pt x="948883" y="1604967"/>
                  </a:lnTo>
                  <a:lnTo>
                    <a:pt x="993992" y="1595739"/>
                  </a:lnTo>
                  <a:lnTo>
                    <a:pt x="1038151" y="1584045"/>
                  </a:lnTo>
                  <a:lnTo>
                    <a:pt x="1081284" y="1569959"/>
                  </a:lnTo>
                  <a:lnTo>
                    <a:pt x="1123314" y="1553559"/>
                  </a:lnTo>
                  <a:lnTo>
                    <a:pt x="1164167" y="1534919"/>
                  </a:lnTo>
                  <a:lnTo>
                    <a:pt x="1203766" y="1514116"/>
                  </a:lnTo>
                  <a:lnTo>
                    <a:pt x="1242035" y="1491224"/>
                  </a:lnTo>
                  <a:lnTo>
                    <a:pt x="1278899" y="1466321"/>
                  </a:lnTo>
                  <a:lnTo>
                    <a:pt x="1314281" y="1439482"/>
                  </a:lnTo>
                  <a:lnTo>
                    <a:pt x="1348106" y="1410783"/>
                  </a:lnTo>
                  <a:lnTo>
                    <a:pt x="1380299" y="1380299"/>
                  </a:lnTo>
                  <a:lnTo>
                    <a:pt x="1410783" y="1348106"/>
                  </a:lnTo>
                  <a:lnTo>
                    <a:pt x="1439482" y="1314281"/>
                  </a:lnTo>
                  <a:lnTo>
                    <a:pt x="1466321" y="1278899"/>
                  </a:lnTo>
                  <a:lnTo>
                    <a:pt x="1491224" y="1242035"/>
                  </a:lnTo>
                  <a:lnTo>
                    <a:pt x="1514116" y="1203766"/>
                  </a:lnTo>
                  <a:lnTo>
                    <a:pt x="1534919" y="1164167"/>
                  </a:lnTo>
                  <a:lnTo>
                    <a:pt x="1553559" y="1123314"/>
                  </a:lnTo>
                  <a:lnTo>
                    <a:pt x="1569959" y="1081284"/>
                  </a:lnTo>
                  <a:lnTo>
                    <a:pt x="1584045" y="1038151"/>
                  </a:lnTo>
                  <a:lnTo>
                    <a:pt x="1595739" y="993992"/>
                  </a:lnTo>
                  <a:lnTo>
                    <a:pt x="1604967" y="948883"/>
                  </a:lnTo>
                  <a:lnTo>
                    <a:pt x="1611652" y="902898"/>
                  </a:lnTo>
                  <a:lnTo>
                    <a:pt x="1615718" y="856115"/>
                  </a:lnTo>
                  <a:lnTo>
                    <a:pt x="1617091" y="808609"/>
                  </a:lnTo>
                  <a:lnTo>
                    <a:pt x="1615718" y="761089"/>
                  </a:lnTo>
                  <a:lnTo>
                    <a:pt x="1611652" y="714293"/>
                  </a:lnTo>
                  <a:lnTo>
                    <a:pt x="1604967" y="668298"/>
                  </a:lnTo>
                  <a:lnTo>
                    <a:pt x="1595739" y="623178"/>
                  </a:lnTo>
                  <a:lnTo>
                    <a:pt x="1584045" y="579009"/>
                  </a:lnTo>
                  <a:lnTo>
                    <a:pt x="1569959" y="535868"/>
                  </a:lnTo>
                  <a:lnTo>
                    <a:pt x="1553559" y="493829"/>
                  </a:lnTo>
                  <a:lnTo>
                    <a:pt x="1534919" y="452969"/>
                  </a:lnTo>
                  <a:lnTo>
                    <a:pt x="1514116" y="413364"/>
                  </a:lnTo>
                  <a:lnTo>
                    <a:pt x="1491224" y="375089"/>
                  </a:lnTo>
                  <a:lnTo>
                    <a:pt x="1466321" y="338220"/>
                  </a:lnTo>
                  <a:lnTo>
                    <a:pt x="1439482" y="302833"/>
                  </a:lnTo>
                  <a:lnTo>
                    <a:pt x="1410783" y="269003"/>
                  </a:lnTo>
                  <a:lnTo>
                    <a:pt x="1380299" y="236807"/>
                  </a:lnTo>
                  <a:lnTo>
                    <a:pt x="1348106" y="206320"/>
                  </a:lnTo>
                  <a:lnTo>
                    <a:pt x="1314281" y="177618"/>
                  </a:lnTo>
                  <a:lnTo>
                    <a:pt x="1278899" y="150776"/>
                  </a:lnTo>
                  <a:lnTo>
                    <a:pt x="1242035" y="125871"/>
                  </a:lnTo>
                  <a:lnTo>
                    <a:pt x="1203766" y="102979"/>
                  </a:lnTo>
                  <a:lnTo>
                    <a:pt x="1164167" y="82174"/>
                  </a:lnTo>
                  <a:lnTo>
                    <a:pt x="1123314" y="63533"/>
                  </a:lnTo>
                  <a:lnTo>
                    <a:pt x="1081284" y="47132"/>
                  </a:lnTo>
                  <a:lnTo>
                    <a:pt x="1038151" y="33046"/>
                  </a:lnTo>
                  <a:lnTo>
                    <a:pt x="993992" y="21351"/>
                  </a:lnTo>
                  <a:lnTo>
                    <a:pt x="948883" y="12124"/>
                  </a:lnTo>
                  <a:lnTo>
                    <a:pt x="902898" y="5439"/>
                  </a:lnTo>
                  <a:lnTo>
                    <a:pt x="856115" y="1372"/>
                  </a:lnTo>
                  <a:lnTo>
                    <a:pt x="80860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21561" y="1750059"/>
              <a:ext cx="795655" cy="736600"/>
            </a:xfrm>
            <a:custGeom>
              <a:avLst/>
              <a:gdLst/>
              <a:ahLst/>
              <a:cxnLst/>
              <a:rect l="l" t="t" r="r" b="b"/>
              <a:pathLst>
                <a:path w="795655" h="736600">
                  <a:moveTo>
                    <a:pt x="795655" y="0"/>
                  </a:moveTo>
                  <a:lnTo>
                    <a:pt x="747098" y="1443"/>
                  </a:lnTo>
                  <a:lnTo>
                    <a:pt x="699216" y="5722"/>
                  </a:lnTo>
                  <a:lnTo>
                    <a:pt x="652098" y="12762"/>
                  </a:lnTo>
                  <a:lnTo>
                    <a:pt x="605837" y="22486"/>
                  </a:lnTo>
                  <a:lnTo>
                    <a:pt x="560521" y="34818"/>
                  </a:lnTo>
                  <a:lnTo>
                    <a:pt x="516243" y="49684"/>
                  </a:lnTo>
                  <a:lnTo>
                    <a:pt x="473092" y="67007"/>
                  </a:lnTo>
                  <a:lnTo>
                    <a:pt x="431160" y="86712"/>
                  </a:lnTo>
                  <a:lnTo>
                    <a:pt x="390537" y="108723"/>
                  </a:lnTo>
                  <a:lnTo>
                    <a:pt x="351314" y="132964"/>
                  </a:lnTo>
                  <a:lnTo>
                    <a:pt x="313582" y="159359"/>
                  </a:lnTo>
                  <a:lnTo>
                    <a:pt x="277431" y="187832"/>
                  </a:lnTo>
                  <a:lnTo>
                    <a:pt x="242952" y="218309"/>
                  </a:lnTo>
                  <a:lnTo>
                    <a:pt x="210237" y="250713"/>
                  </a:lnTo>
                  <a:lnTo>
                    <a:pt x="179375" y="284968"/>
                  </a:lnTo>
                  <a:lnTo>
                    <a:pt x="150457" y="320999"/>
                  </a:lnTo>
                  <a:lnTo>
                    <a:pt x="123574" y="358730"/>
                  </a:lnTo>
                  <a:lnTo>
                    <a:pt x="98817" y="398085"/>
                  </a:lnTo>
                  <a:lnTo>
                    <a:pt x="76277" y="438989"/>
                  </a:lnTo>
                  <a:lnTo>
                    <a:pt x="56044" y="481365"/>
                  </a:lnTo>
                  <a:lnTo>
                    <a:pt x="38209" y="525138"/>
                  </a:lnTo>
                  <a:lnTo>
                    <a:pt x="22863" y="570233"/>
                  </a:lnTo>
                  <a:lnTo>
                    <a:pt x="10096" y="616573"/>
                  </a:lnTo>
                  <a:lnTo>
                    <a:pt x="0" y="664082"/>
                  </a:lnTo>
                  <a:lnTo>
                    <a:pt x="397890" y="736345"/>
                  </a:lnTo>
                  <a:lnTo>
                    <a:pt x="409294" y="689419"/>
                  </a:lnTo>
                  <a:lnTo>
                    <a:pt x="425864" y="644982"/>
                  </a:lnTo>
                  <a:lnTo>
                    <a:pt x="447236" y="603337"/>
                  </a:lnTo>
                  <a:lnTo>
                    <a:pt x="473046" y="564787"/>
                  </a:lnTo>
                  <a:lnTo>
                    <a:pt x="502931" y="529637"/>
                  </a:lnTo>
                  <a:lnTo>
                    <a:pt x="536527" y="498189"/>
                  </a:lnTo>
                  <a:lnTo>
                    <a:pt x="573470" y="470746"/>
                  </a:lnTo>
                  <a:lnTo>
                    <a:pt x="613395" y="447613"/>
                  </a:lnTo>
                  <a:lnTo>
                    <a:pt x="655941" y="429093"/>
                  </a:lnTo>
                  <a:lnTo>
                    <a:pt x="700741" y="415488"/>
                  </a:lnTo>
                  <a:lnTo>
                    <a:pt x="747434" y="407103"/>
                  </a:lnTo>
                  <a:lnTo>
                    <a:pt x="795655" y="404240"/>
                  </a:lnTo>
                  <a:lnTo>
                    <a:pt x="795655" y="0"/>
                  </a:lnTo>
                  <a:close/>
                </a:path>
              </a:pathLst>
            </a:custGeom>
            <a:solidFill>
              <a:srgbClr val="FF6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98398" y="3108198"/>
            <a:ext cx="629285" cy="4457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650"/>
              </a:lnSpc>
              <a:spcBef>
                <a:spcPts val="105"/>
              </a:spcBef>
            </a:pPr>
            <a:r>
              <a:rPr sz="1400" b="1" dirty="0">
                <a:solidFill>
                  <a:srgbClr val="4471C4"/>
                </a:solidFill>
                <a:latin typeface="Arial"/>
                <a:cs typeface="Arial"/>
              </a:rPr>
              <a:t>9</a:t>
            </a:r>
            <a:r>
              <a:rPr lang="ru-RU" sz="1400" b="1" dirty="0">
                <a:solidFill>
                  <a:srgbClr val="4471C4"/>
                </a:solidFill>
                <a:latin typeface="Arial"/>
                <a:cs typeface="Arial"/>
              </a:rPr>
              <a:t>2</a:t>
            </a:r>
            <a:r>
              <a:rPr sz="1400" b="1" spc="-15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lang="ru-RU" sz="1400" b="1" spc="-15" dirty="0">
                <a:solidFill>
                  <a:srgbClr val="4471C4"/>
                </a:solidFill>
                <a:latin typeface="Arial"/>
                <a:cs typeface="Arial"/>
              </a:rPr>
              <a:t>736</a:t>
            </a:r>
            <a:r>
              <a:rPr sz="1400" b="1" spc="-20" dirty="0">
                <a:solidFill>
                  <a:srgbClr val="4471C4"/>
                </a:solidFill>
                <a:latin typeface="Arial"/>
                <a:cs typeface="Arial"/>
              </a:rPr>
              <a:t>;</a:t>
            </a:r>
            <a:endParaRPr sz="1400" dirty="0">
              <a:latin typeface="Arial"/>
              <a:cs typeface="Arial"/>
            </a:endParaRPr>
          </a:p>
          <a:p>
            <a:pPr marL="5715" algn="ctr">
              <a:lnSpc>
                <a:spcPts val="1650"/>
              </a:lnSpc>
            </a:pPr>
            <a:r>
              <a:rPr sz="1400" b="1" spc="-25" dirty="0">
                <a:solidFill>
                  <a:srgbClr val="4471C4"/>
                </a:solidFill>
                <a:latin typeface="Arial"/>
                <a:cs typeface="Arial"/>
              </a:rPr>
              <a:t>78%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77036" y="1379346"/>
            <a:ext cx="629285" cy="44513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650"/>
              </a:lnSpc>
              <a:spcBef>
                <a:spcPts val="105"/>
              </a:spcBef>
            </a:pPr>
            <a:r>
              <a:rPr sz="1400" b="1" dirty="0">
                <a:solidFill>
                  <a:srgbClr val="FF6699"/>
                </a:solidFill>
                <a:latin typeface="Arial"/>
                <a:cs typeface="Arial"/>
              </a:rPr>
              <a:t>2</a:t>
            </a:r>
            <a:r>
              <a:rPr lang="ru-RU" sz="1400" b="1" dirty="0">
                <a:solidFill>
                  <a:srgbClr val="FF6699"/>
                </a:solidFill>
                <a:latin typeface="Arial"/>
                <a:cs typeface="Arial"/>
              </a:rPr>
              <a:t>5</a:t>
            </a:r>
            <a:r>
              <a:rPr sz="1400" b="1" spc="-15" dirty="0">
                <a:solidFill>
                  <a:srgbClr val="FF6699"/>
                </a:solidFill>
                <a:latin typeface="Arial"/>
                <a:cs typeface="Arial"/>
              </a:rPr>
              <a:t> </a:t>
            </a:r>
            <a:r>
              <a:rPr lang="ru-RU" sz="1400" b="1" spc="-15" dirty="0">
                <a:solidFill>
                  <a:srgbClr val="FF6699"/>
                </a:solidFill>
                <a:latin typeface="Arial"/>
                <a:cs typeface="Arial"/>
              </a:rPr>
              <a:t>770</a:t>
            </a:r>
            <a:r>
              <a:rPr sz="1400" b="1" spc="-20" dirty="0">
                <a:solidFill>
                  <a:srgbClr val="FF6699"/>
                </a:solidFill>
                <a:latin typeface="Arial"/>
                <a:cs typeface="Arial"/>
              </a:rPr>
              <a:t>;</a:t>
            </a:r>
            <a:endParaRPr sz="1400" dirty="0">
              <a:latin typeface="Arial"/>
              <a:cs typeface="Arial"/>
            </a:endParaRPr>
          </a:p>
          <a:p>
            <a:pPr marL="5715" algn="ctr">
              <a:lnSpc>
                <a:spcPts val="1650"/>
              </a:lnSpc>
            </a:pPr>
            <a:r>
              <a:rPr sz="1400" b="1" spc="-25" dirty="0">
                <a:solidFill>
                  <a:srgbClr val="FF6699"/>
                </a:solidFill>
                <a:latin typeface="Arial"/>
                <a:cs typeface="Arial"/>
              </a:rPr>
              <a:t>22%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897429" y="2283280"/>
            <a:ext cx="468630" cy="503555"/>
            <a:chOff x="1897429" y="2283280"/>
            <a:chExt cx="468630" cy="503555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61829" y="2283280"/>
              <a:ext cx="73600" cy="8743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897429" y="2382028"/>
              <a:ext cx="202565" cy="393700"/>
            </a:xfrm>
            <a:custGeom>
              <a:avLst/>
              <a:gdLst/>
              <a:ahLst/>
              <a:cxnLst/>
              <a:rect l="l" t="t" r="r" b="b"/>
              <a:pathLst>
                <a:path w="202564" h="393700">
                  <a:moveTo>
                    <a:pt x="108790" y="0"/>
                  </a:moveTo>
                  <a:lnTo>
                    <a:pt x="60145" y="9155"/>
                  </a:lnTo>
                  <a:lnTo>
                    <a:pt x="29440" y="32420"/>
                  </a:lnTo>
                  <a:lnTo>
                    <a:pt x="920" y="172353"/>
                  </a:lnTo>
                  <a:lnTo>
                    <a:pt x="0" y="174540"/>
                  </a:lnTo>
                  <a:lnTo>
                    <a:pt x="1451" y="185216"/>
                  </a:lnTo>
                  <a:lnTo>
                    <a:pt x="5405" y="192168"/>
                  </a:lnTo>
                  <a:lnTo>
                    <a:pt x="11255" y="196866"/>
                  </a:lnTo>
                  <a:lnTo>
                    <a:pt x="18400" y="198591"/>
                  </a:lnTo>
                  <a:lnTo>
                    <a:pt x="26680" y="198591"/>
                  </a:lnTo>
                  <a:lnTo>
                    <a:pt x="34040" y="190938"/>
                  </a:lnTo>
                  <a:lnTo>
                    <a:pt x="55200" y="87082"/>
                  </a:lnTo>
                  <a:lnTo>
                    <a:pt x="55200" y="393186"/>
                  </a:lnTo>
                  <a:lnTo>
                    <a:pt x="92000" y="393186"/>
                  </a:lnTo>
                  <a:lnTo>
                    <a:pt x="92000" y="196404"/>
                  </a:lnTo>
                  <a:lnTo>
                    <a:pt x="110400" y="196404"/>
                  </a:lnTo>
                  <a:lnTo>
                    <a:pt x="110400" y="393186"/>
                  </a:lnTo>
                  <a:lnTo>
                    <a:pt x="147200" y="393186"/>
                  </a:lnTo>
                  <a:lnTo>
                    <a:pt x="147200" y="85989"/>
                  </a:lnTo>
                  <a:lnTo>
                    <a:pt x="168360" y="189845"/>
                  </a:lnTo>
                  <a:lnTo>
                    <a:pt x="175720" y="197498"/>
                  </a:lnTo>
                  <a:lnTo>
                    <a:pt x="184000" y="197498"/>
                  </a:lnTo>
                  <a:lnTo>
                    <a:pt x="191145" y="195772"/>
                  </a:lnTo>
                  <a:lnTo>
                    <a:pt x="196995" y="191075"/>
                  </a:lnTo>
                  <a:lnTo>
                    <a:pt x="200948" y="184123"/>
                  </a:lnTo>
                  <a:lnTo>
                    <a:pt x="202400" y="173447"/>
                  </a:lnTo>
                  <a:lnTo>
                    <a:pt x="201480" y="170167"/>
                  </a:lnTo>
                  <a:lnTo>
                    <a:pt x="174800" y="35700"/>
                  </a:lnTo>
                  <a:lnTo>
                    <a:pt x="142255" y="8523"/>
                  </a:lnTo>
                  <a:lnTo>
                    <a:pt x="131560" y="3997"/>
                  </a:lnTo>
                  <a:lnTo>
                    <a:pt x="10879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28100" y="2294601"/>
              <a:ext cx="73600" cy="8743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163125" y="2392970"/>
              <a:ext cx="203200" cy="393700"/>
            </a:xfrm>
            <a:custGeom>
              <a:avLst/>
              <a:gdLst/>
              <a:ahLst/>
              <a:cxnLst/>
              <a:rect l="l" t="t" r="r" b="b"/>
              <a:pathLst>
                <a:path w="203200" h="393700">
                  <a:moveTo>
                    <a:pt x="109135" y="0"/>
                  </a:moveTo>
                  <a:lnTo>
                    <a:pt x="94415" y="0"/>
                  </a:lnTo>
                  <a:lnTo>
                    <a:pt x="80615" y="2186"/>
                  </a:lnTo>
                  <a:lnTo>
                    <a:pt x="38295" y="24050"/>
                  </a:lnTo>
                  <a:lnTo>
                    <a:pt x="34615" y="32795"/>
                  </a:lnTo>
                  <a:lnTo>
                    <a:pt x="575" y="168351"/>
                  </a:lnTo>
                  <a:lnTo>
                    <a:pt x="0" y="177233"/>
                  </a:lnTo>
                  <a:lnTo>
                    <a:pt x="2185" y="185295"/>
                  </a:lnTo>
                  <a:lnTo>
                    <a:pt x="6785" y="191717"/>
                  </a:lnTo>
                  <a:lnTo>
                    <a:pt x="15295" y="196773"/>
                  </a:lnTo>
                  <a:lnTo>
                    <a:pt x="27255" y="196773"/>
                  </a:lnTo>
                  <a:lnTo>
                    <a:pt x="34615" y="190214"/>
                  </a:lnTo>
                  <a:lnTo>
                    <a:pt x="64975" y="66684"/>
                  </a:lnTo>
                  <a:lnTo>
                    <a:pt x="64975" y="104946"/>
                  </a:lnTo>
                  <a:lnTo>
                    <a:pt x="30935" y="240501"/>
                  </a:lnTo>
                  <a:lnTo>
                    <a:pt x="55775" y="240501"/>
                  </a:lnTo>
                  <a:lnTo>
                    <a:pt x="55775" y="393548"/>
                  </a:lnTo>
                  <a:lnTo>
                    <a:pt x="92575" y="393548"/>
                  </a:lnTo>
                  <a:lnTo>
                    <a:pt x="92575" y="240501"/>
                  </a:lnTo>
                  <a:lnTo>
                    <a:pt x="110975" y="240501"/>
                  </a:lnTo>
                  <a:lnTo>
                    <a:pt x="110975" y="393548"/>
                  </a:lnTo>
                  <a:lnTo>
                    <a:pt x="147775" y="393548"/>
                  </a:lnTo>
                  <a:lnTo>
                    <a:pt x="147775" y="240501"/>
                  </a:lnTo>
                  <a:lnTo>
                    <a:pt x="172615" y="240501"/>
                  </a:lnTo>
                  <a:lnTo>
                    <a:pt x="138575" y="104946"/>
                  </a:lnTo>
                  <a:lnTo>
                    <a:pt x="138575" y="66684"/>
                  </a:lnTo>
                  <a:lnTo>
                    <a:pt x="169855" y="191308"/>
                  </a:lnTo>
                  <a:lnTo>
                    <a:pt x="177215" y="196773"/>
                  </a:lnTo>
                  <a:lnTo>
                    <a:pt x="188255" y="196773"/>
                  </a:lnTo>
                  <a:lnTo>
                    <a:pt x="196233" y="191717"/>
                  </a:lnTo>
                  <a:lnTo>
                    <a:pt x="200560" y="185295"/>
                  </a:lnTo>
                  <a:lnTo>
                    <a:pt x="202645" y="177233"/>
                  </a:lnTo>
                  <a:lnTo>
                    <a:pt x="202055" y="168351"/>
                  </a:lnTo>
                  <a:lnTo>
                    <a:pt x="168935" y="32795"/>
                  </a:lnTo>
                  <a:lnTo>
                    <a:pt x="168015" y="27329"/>
                  </a:lnTo>
                  <a:lnTo>
                    <a:pt x="133630" y="5705"/>
                  </a:lnTo>
                  <a:lnTo>
                    <a:pt x="122935" y="2186"/>
                  </a:lnTo>
                  <a:lnTo>
                    <a:pt x="109135" y="0"/>
                  </a:lnTo>
                  <a:close/>
                </a:path>
              </a:pathLst>
            </a:custGeom>
            <a:solidFill>
              <a:srgbClr val="FF6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261361" y="463677"/>
            <a:ext cx="2143760" cy="637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spc="-195" dirty="0">
                <a:latin typeface="Tahoma"/>
                <a:cs typeface="Tahoma"/>
              </a:rPr>
              <a:t>11</a:t>
            </a:r>
            <a:r>
              <a:rPr lang="ru-RU" sz="2400" b="1" spc="-195" dirty="0">
                <a:latin typeface="Tahoma"/>
                <a:cs typeface="Tahoma"/>
              </a:rPr>
              <a:t>8 506</a:t>
            </a:r>
            <a:endParaRPr sz="2400" dirty="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600" b="1" dirty="0">
                <a:latin typeface="Tahoma"/>
                <a:cs typeface="Tahoma"/>
              </a:rPr>
              <a:t>Общая</a:t>
            </a:r>
            <a:r>
              <a:rPr sz="1600" b="1" spc="10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численность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921121" y="442340"/>
            <a:ext cx="1024890" cy="637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755">
              <a:lnSpc>
                <a:spcPct val="100000"/>
              </a:lnSpc>
              <a:spcBef>
                <a:spcPts val="100"/>
              </a:spcBef>
            </a:pPr>
            <a:r>
              <a:rPr sz="2400" b="1" spc="-195" dirty="0">
                <a:solidFill>
                  <a:srgbClr val="4471C4"/>
                </a:solidFill>
                <a:latin typeface="Tahoma"/>
                <a:cs typeface="Tahoma"/>
              </a:rPr>
              <a:t>9</a:t>
            </a:r>
            <a:r>
              <a:rPr lang="ru-RU" sz="2400" b="1" spc="-195" dirty="0">
                <a:solidFill>
                  <a:srgbClr val="4471C4"/>
                </a:solidFill>
                <a:latin typeface="Tahoma"/>
                <a:cs typeface="Tahoma"/>
              </a:rPr>
              <a:t>2</a:t>
            </a:r>
            <a:r>
              <a:rPr lang="ru-RU" sz="2400" b="1" spc="-10" dirty="0">
                <a:solidFill>
                  <a:srgbClr val="4471C4"/>
                </a:solidFill>
                <a:latin typeface="Tahoma"/>
                <a:cs typeface="Tahoma"/>
              </a:rPr>
              <a:t> </a:t>
            </a:r>
            <a:r>
              <a:rPr lang="ru-RU" sz="2400" b="1" spc="-165" dirty="0">
                <a:solidFill>
                  <a:srgbClr val="4471C4"/>
                </a:solidFill>
                <a:latin typeface="Tahoma"/>
                <a:cs typeface="Tahoma"/>
              </a:rPr>
              <a:t>736</a:t>
            </a:r>
            <a:endParaRPr sz="2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600" b="1" spc="-45" dirty="0">
                <a:solidFill>
                  <a:srgbClr val="4471C4"/>
                </a:solidFill>
                <a:latin typeface="Tahoma"/>
                <a:cs typeface="Tahoma"/>
              </a:rPr>
              <a:t>Мужчины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854188" y="453009"/>
            <a:ext cx="1213612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960">
              <a:lnSpc>
                <a:spcPct val="100000"/>
              </a:lnSpc>
              <a:spcBef>
                <a:spcPts val="100"/>
              </a:spcBef>
            </a:pPr>
            <a:r>
              <a:rPr sz="2400" b="1" spc="-195" dirty="0">
                <a:solidFill>
                  <a:srgbClr val="FF6699"/>
                </a:solidFill>
                <a:latin typeface="Tahoma"/>
                <a:cs typeface="Tahoma"/>
              </a:rPr>
              <a:t>2</a:t>
            </a:r>
            <a:r>
              <a:rPr lang="ru-RU" sz="2400" b="1" spc="-195" dirty="0">
                <a:solidFill>
                  <a:srgbClr val="FF6699"/>
                </a:solidFill>
                <a:latin typeface="Tahoma"/>
                <a:cs typeface="Tahoma"/>
              </a:rPr>
              <a:t>5 </a:t>
            </a:r>
            <a:r>
              <a:rPr lang="ru-RU" sz="2400" b="1" spc="-10" dirty="0">
                <a:solidFill>
                  <a:srgbClr val="FF6699"/>
                </a:solidFill>
                <a:latin typeface="Tahoma"/>
                <a:cs typeface="Tahoma"/>
              </a:rPr>
              <a:t>770</a:t>
            </a:r>
            <a:endParaRPr sz="2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600" b="1" spc="-60" dirty="0">
                <a:solidFill>
                  <a:srgbClr val="FF6699"/>
                </a:solidFill>
                <a:latin typeface="Tahoma"/>
                <a:cs typeface="Tahoma"/>
              </a:rPr>
              <a:t>Женщины</a:t>
            </a:r>
            <a:endParaRPr sz="1600" dirty="0">
              <a:latin typeface="Tahoma"/>
              <a:cs typeface="Tahom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124455" y="4425683"/>
            <a:ext cx="7347584" cy="1827530"/>
            <a:chOff x="2124455" y="4425683"/>
            <a:chExt cx="7347584" cy="1827530"/>
          </a:xfrm>
        </p:grpSpPr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96140" y="4443955"/>
              <a:ext cx="946490" cy="168100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24455" y="4425683"/>
              <a:ext cx="1386840" cy="1827276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3067050" y="4505960"/>
              <a:ext cx="862965" cy="1616075"/>
            </a:xfrm>
            <a:custGeom>
              <a:avLst/>
              <a:gdLst/>
              <a:ahLst/>
              <a:cxnLst/>
              <a:rect l="l" t="t" r="r" b="b"/>
              <a:pathLst>
                <a:path w="862964" h="1616075">
                  <a:moveTo>
                    <a:pt x="0" y="0"/>
                  </a:moveTo>
                  <a:lnTo>
                    <a:pt x="0" y="431419"/>
                  </a:lnTo>
                  <a:lnTo>
                    <a:pt x="51504" y="434497"/>
                  </a:lnTo>
                  <a:lnTo>
                    <a:pt x="101657" y="443556"/>
                  </a:lnTo>
                  <a:lnTo>
                    <a:pt x="150001" y="458328"/>
                  </a:lnTo>
                  <a:lnTo>
                    <a:pt x="196077" y="478548"/>
                  </a:lnTo>
                  <a:lnTo>
                    <a:pt x="239428" y="503947"/>
                  </a:lnTo>
                  <a:lnTo>
                    <a:pt x="279597" y="534260"/>
                  </a:lnTo>
                  <a:lnTo>
                    <a:pt x="316125" y="569221"/>
                  </a:lnTo>
                  <a:lnTo>
                    <a:pt x="348554" y="608562"/>
                  </a:lnTo>
                  <a:lnTo>
                    <a:pt x="376427" y="652017"/>
                  </a:lnTo>
                  <a:lnTo>
                    <a:pt x="397196" y="694248"/>
                  </a:lnTo>
                  <a:lnTo>
                    <a:pt x="412985" y="737591"/>
                  </a:lnTo>
                  <a:lnTo>
                    <a:pt x="423896" y="781689"/>
                  </a:lnTo>
                  <a:lnTo>
                    <a:pt x="430029" y="826183"/>
                  </a:lnTo>
                  <a:lnTo>
                    <a:pt x="431484" y="870715"/>
                  </a:lnTo>
                  <a:lnTo>
                    <a:pt x="428363" y="914925"/>
                  </a:lnTo>
                  <a:lnTo>
                    <a:pt x="420767" y="958457"/>
                  </a:lnTo>
                  <a:lnTo>
                    <a:pt x="408795" y="1000950"/>
                  </a:lnTo>
                  <a:lnTo>
                    <a:pt x="392548" y="1042047"/>
                  </a:lnTo>
                  <a:lnTo>
                    <a:pt x="372128" y="1081389"/>
                  </a:lnTo>
                  <a:lnTo>
                    <a:pt x="347635" y="1118617"/>
                  </a:lnTo>
                  <a:lnTo>
                    <a:pt x="319170" y="1153374"/>
                  </a:lnTo>
                  <a:lnTo>
                    <a:pt x="286833" y="1185300"/>
                  </a:lnTo>
                  <a:lnTo>
                    <a:pt x="250725" y="1214037"/>
                  </a:lnTo>
                  <a:lnTo>
                    <a:pt x="210947" y="1239227"/>
                  </a:lnTo>
                  <a:lnTo>
                    <a:pt x="421894" y="1615566"/>
                  </a:lnTo>
                  <a:lnTo>
                    <a:pt x="464016" y="1590358"/>
                  </a:lnTo>
                  <a:lnTo>
                    <a:pt x="504359" y="1562999"/>
                  </a:lnTo>
                  <a:lnTo>
                    <a:pt x="542865" y="1533587"/>
                  </a:lnTo>
                  <a:lnTo>
                    <a:pt x="579479" y="1502218"/>
                  </a:lnTo>
                  <a:lnTo>
                    <a:pt x="614143" y="1468990"/>
                  </a:lnTo>
                  <a:lnTo>
                    <a:pt x="646799" y="1434000"/>
                  </a:lnTo>
                  <a:lnTo>
                    <a:pt x="677393" y="1397343"/>
                  </a:lnTo>
                  <a:lnTo>
                    <a:pt x="705865" y="1359119"/>
                  </a:lnTo>
                  <a:lnTo>
                    <a:pt x="732160" y="1319422"/>
                  </a:lnTo>
                  <a:lnTo>
                    <a:pt x="756221" y="1278351"/>
                  </a:lnTo>
                  <a:lnTo>
                    <a:pt x="777991" y="1236002"/>
                  </a:lnTo>
                  <a:lnTo>
                    <a:pt x="797412" y="1192472"/>
                  </a:lnTo>
                  <a:lnTo>
                    <a:pt x="814429" y="1147858"/>
                  </a:lnTo>
                  <a:lnTo>
                    <a:pt x="828983" y="1102257"/>
                  </a:lnTo>
                  <a:lnTo>
                    <a:pt x="841019" y="1055765"/>
                  </a:lnTo>
                  <a:lnTo>
                    <a:pt x="850479" y="1008481"/>
                  </a:lnTo>
                  <a:lnTo>
                    <a:pt x="857307" y="960500"/>
                  </a:lnTo>
                  <a:lnTo>
                    <a:pt x="861445" y="911920"/>
                  </a:lnTo>
                  <a:lnTo>
                    <a:pt x="862838" y="862837"/>
                  </a:lnTo>
                  <a:lnTo>
                    <a:pt x="861561" y="815499"/>
                  </a:lnTo>
                  <a:lnTo>
                    <a:pt x="857774" y="768827"/>
                  </a:lnTo>
                  <a:lnTo>
                    <a:pt x="851544" y="722888"/>
                  </a:lnTo>
                  <a:lnTo>
                    <a:pt x="842935" y="677747"/>
                  </a:lnTo>
                  <a:lnTo>
                    <a:pt x="832014" y="633471"/>
                  </a:lnTo>
                  <a:lnTo>
                    <a:pt x="818847" y="590125"/>
                  </a:lnTo>
                  <a:lnTo>
                    <a:pt x="803499" y="547775"/>
                  </a:lnTo>
                  <a:lnTo>
                    <a:pt x="786036" y="506487"/>
                  </a:lnTo>
                  <a:lnTo>
                    <a:pt x="766524" y="466326"/>
                  </a:lnTo>
                  <a:lnTo>
                    <a:pt x="745029" y="427359"/>
                  </a:lnTo>
                  <a:lnTo>
                    <a:pt x="721616" y="389651"/>
                  </a:lnTo>
                  <a:lnTo>
                    <a:pt x="696352" y="353269"/>
                  </a:lnTo>
                  <a:lnTo>
                    <a:pt x="669302" y="318277"/>
                  </a:lnTo>
                  <a:lnTo>
                    <a:pt x="640532" y="284742"/>
                  </a:lnTo>
                  <a:lnTo>
                    <a:pt x="610108" y="252729"/>
                  </a:lnTo>
                  <a:lnTo>
                    <a:pt x="578095" y="222305"/>
                  </a:lnTo>
                  <a:lnTo>
                    <a:pt x="544560" y="193535"/>
                  </a:lnTo>
                  <a:lnTo>
                    <a:pt x="509568" y="166485"/>
                  </a:lnTo>
                  <a:lnTo>
                    <a:pt x="473186" y="141221"/>
                  </a:lnTo>
                  <a:lnTo>
                    <a:pt x="435478" y="117808"/>
                  </a:lnTo>
                  <a:lnTo>
                    <a:pt x="396511" y="96313"/>
                  </a:lnTo>
                  <a:lnTo>
                    <a:pt x="356350" y="76801"/>
                  </a:lnTo>
                  <a:lnTo>
                    <a:pt x="315062" y="59338"/>
                  </a:lnTo>
                  <a:lnTo>
                    <a:pt x="272712" y="43990"/>
                  </a:lnTo>
                  <a:lnTo>
                    <a:pt x="229366" y="30823"/>
                  </a:lnTo>
                  <a:lnTo>
                    <a:pt x="185090" y="19902"/>
                  </a:lnTo>
                  <a:lnTo>
                    <a:pt x="139949" y="11293"/>
                  </a:lnTo>
                  <a:lnTo>
                    <a:pt x="94010" y="5063"/>
                  </a:lnTo>
                  <a:lnTo>
                    <a:pt x="47338" y="12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204244" y="4505960"/>
              <a:ext cx="1285240" cy="1725930"/>
            </a:xfrm>
            <a:custGeom>
              <a:avLst/>
              <a:gdLst/>
              <a:ahLst/>
              <a:cxnLst/>
              <a:rect l="l" t="t" r="r" b="b"/>
              <a:pathLst>
                <a:path w="1285239" h="1725929">
                  <a:moveTo>
                    <a:pt x="862805" y="0"/>
                  </a:moveTo>
                  <a:lnTo>
                    <a:pt x="813680" y="1401"/>
                  </a:lnTo>
                  <a:lnTo>
                    <a:pt x="764849" y="5585"/>
                  </a:lnTo>
                  <a:lnTo>
                    <a:pt x="716430" y="12521"/>
                  </a:lnTo>
                  <a:lnTo>
                    <a:pt x="668537" y="22179"/>
                  </a:lnTo>
                  <a:lnTo>
                    <a:pt x="621288" y="34528"/>
                  </a:lnTo>
                  <a:lnTo>
                    <a:pt x="574797" y="49539"/>
                  </a:lnTo>
                  <a:lnTo>
                    <a:pt x="529181" y="67181"/>
                  </a:lnTo>
                  <a:lnTo>
                    <a:pt x="484556" y="87423"/>
                  </a:lnTo>
                  <a:lnTo>
                    <a:pt x="441038" y="110235"/>
                  </a:lnTo>
                  <a:lnTo>
                    <a:pt x="400354" y="134489"/>
                  </a:lnTo>
                  <a:lnTo>
                    <a:pt x="361481" y="160606"/>
                  </a:lnTo>
                  <a:lnTo>
                    <a:pt x="324443" y="188497"/>
                  </a:lnTo>
                  <a:lnTo>
                    <a:pt x="289265" y="218073"/>
                  </a:lnTo>
                  <a:lnTo>
                    <a:pt x="255973" y="249243"/>
                  </a:lnTo>
                  <a:lnTo>
                    <a:pt x="224592" y="281919"/>
                  </a:lnTo>
                  <a:lnTo>
                    <a:pt x="195147" y="316011"/>
                  </a:lnTo>
                  <a:lnTo>
                    <a:pt x="167663" y="351428"/>
                  </a:lnTo>
                  <a:lnTo>
                    <a:pt x="142165" y="388082"/>
                  </a:lnTo>
                  <a:lnTo>
                    <a:pt x="118679" y="425882"/>
                  </a:lnTo>
                  <a:lnTo>
                    <a:pt x="97229" y="464740"/>
                  </a:lnTo>
                  <a:lnTo>
                    <a:pt x="77842" y="504565"/>
                  </a:lnTo>
                  <a:lnTo>
                    <a:pt x="60542" y="545269"/>
                  </a:lnTo>
                  <a:lnTo>
                    <a:pt x="45354" y="586761"/>
                  </a:lnTo>
                  <a:lnTo>
                    <a:pt x="32304" y="628951"/>
                  </a:lnTo>
                  <a:lnTo>
                    <a:pt x="21417" y="671751"/>
                  </a:lnTo>
                  <a:lnTo>
                    <a:pt x="12717" y="715070"/>
                  </a:lnTo>
                  <a:lnTo>
                    <a:pt x="6231" y="758819"/>
                  </a:lnTo>
                  <a:lnTo>
                    <a:pt x="1984" y="802909"/>
                  </a:lnTo>
                  <a:lnTo>
                    <a:pt x="0" y="847249"/>
                  </a:lnTo>
                  <a:lnTo>
                    <a:pt x="304" y="891751"/>
                  </a:lnTo>
                  <a:lnTo>
                    <a:pt x="2923" y="936324"/>
                  </a:lnTo>
                  <a:lnTo>
                    <a:pt x="7881" y="980879"/>
                  </a:lnTo>
                  <a:lnTo>
                    <a:pt x="15204" y="1025326"/>
                  </a:lnTo>
                  <a:lnTo>
                    <a:pt x="24916" y="1069576"/>
                  </a:lnTo>
                  <a:lnTo>
                    <a:pt x="37043" y="1113540"/>
                  </a:lnTo>
                  <a:lnTo>
                    <a:pt x="51609" y="1157126"/>
                  </a:lnTo>
                  <a:lnTo>
                    <a:pt x="68642" y="1200247"/>
                  </a:lnTo>
                  <a:lnTo>
                    <a:pt x="88164" y="1242812"/>
                  </a:lnTo>
                  <a:lnTo>
                    <a:pt x="110203" y="1284731"/>
                  </a:lnTo>
                  <a:lnTo>
                    <a:pt x="134456" y="1325405"/>
                  </a:lnTo>
                  <a:lnTo>
                    <a:pt x="160573" y="1364269"/>
                  </a:lnTo>
                  <a:lnTo>
                    <a:pt x="188464" y="1401300"/>
                  </a:lnTo>
                  <a:lnTo>
                    <a:pt x="218040" y="1436470"/>
                  </a:lnTo>
                  <a:lnTo>
                    <a:pt x="249211" y="1469756"/>
                  </a:lnTo>
                  <a:lnTo>
                    <a:pt x="281886" y="1501132"/>
                  </a:lnTo>
                  <a:lnTo>
                    <a:pt x="315978" y="1530573"/>
                  </a:lnTo>
                  <a:lnTo>
                    <a:pt x="351395" y="1558053"/>
                  </a:lnTo>
                  <a:lnTo>
                    <a:pt x="388049" y="1583547"/>
                  </a:lnTo>
                  <a:lnTo>
                    <a:pt x="425849" y="1607031"/>
                  </a:lnTo>
                  <a:lnTo>
                    <a:pt x="464707" y="1628479"/>
                  </a:lnTo>
                  <a:lnTo>
                    <a:pt x="504532" y="1647865"/>
                  </a:lnTo>
                  <a:lnTo>
                    <a:pt x="545236" y="1665165"/>
                  </a:lnTo>
                  <a:lnTo>
                    <a:pt x="586728" y="1680352"/>
                  </a:lnTo>
                  <a:lnTo>
                    <a:pt x="628918" y="1693403"/>
                  </a:lnTo>
                  <a:lnTo>
                    <a:pt x="671718" y="1704292"/>
                  </a:lnTo>
                  <a:lnTo>
                    <a:pt x="715037" y="1712993"/>
                  </a:lnTo>
                  <a:lnTo>
                    <a:pt x="758786" y="1719481"/>
                  </a:lnTo>
                  <a:lnTo>
                    <a:pt x="802876" y="1723732"/>
                  </a:lnTo>
                  <a:lnTo>
                    <a:pt x="847216" y="1725719"/>
                  </a:lnTo>
                  <a:lnTo>
                    <a:pt x="891718" y="1725418"/>
                  </a:lnTo>
                  <a:lnTo>
                    <a:pt x="936291" y="1722803"/>
                  </a:lnTo>
                  <a:lnTo>
                    <a:pt x="980846" y="1717849"/>
                  </a:lnTo>
                  <a:lnTo>
                    <a:pt x="1025293" y="1710531"/>
                  </a:lnTo>
                  <a:lnTo>
                    <a:pt x="1069544" y="1700824"/>
                  </a:lnTo>
                  <a:lnTo>
                    <a:pt x="1113507" y="1688703"/>
                  </a:lnTo>
                  <a:lnTo>
                    <a:pt x="1157093" y="1674141"/>
                  </a:lnTo>
                  <a:lnTo>
                    <a:pt x="1200214" y="1657115"/>
                  </a:lnTo>
                  <a:lnTo>
                    <a:pt x="1242779" y="1637599"/>
                  </a:lnTo>
                  <a:lnTo>
                    <a:pt x="1284699" y="1615566"/>
                  </a:lnTo>
                  <a:lnTo>
                    <a:pt x="1073752" y="1239227"/>
                  </a:lnTo>
                  <a:lnTo>
                    <a:pt x="1024021" y="1263071"/>
                  </a:lnTo>
                  <a:lnTo>
                    <a:pt x="971850" y="1280312"/>
                  </a:lnTo>
                  <a:lnTo>
                    <a:pt x="917893" y="1290780"/>
                  </a:lnTo>
                  <a:lnTo>
                    <a:pt x="862805" y="1294307"/>
                  </a:lnTo>
                  <a:lnTo>
                    <a:pt x="815799" y="1291776"/>
                  </a:lnTo>
                  <a:lnTo>
                    <a:pt x="770259" y="1284357"/>
                  </a:lnTo>
                  <a:lnTo>
                    <a:pt x="726448" y="1272313"/>
                  </a:lnTo>
                  <a:lnTo>
                    <a:pt x="684629" y="1255907"/>
                  </a:lnTo>
                  <a:lnTo>
                    <a:pt x="645065" y="1235404"/>
                  </a:lnTo>
                  <a:lnTo>
                    <a:pt x="608020" y="1211065"/>
                  </a:lnTo>
                  <a:lnTo>
                    <a:pt x="573757" y="1183154"/>
                  </a:lnTo>
                  <a:lnTo>
                    <a:pt x="542538" y="1151933"/>
                  </a:lnTo>
                  <a:lnTo>
                    <a:pt x="514628" y="1117667"/>
                  </a:lnTo>
                  <a:lnTo>
                    <a:pt x="490290" y="1080618"/>
                  </a:lnTo>
                  <a:lnTo>
                    <a:pt x="469786" y="1041049"/>
                  </a:lnTo>
                  <a:lnTo>
                    <a:pt x="453381" y="999224"/>
                  </a:lnTo>
                  <a:lnTo>
                    <a:pt x="441337" y="955404"/>
                  </a:lnTo>
                  <a:lnTo>
                    <a:pt x="433917" y="909855"/>
                  </a:lnTo>
                  <a:lnTo>
                    <a:pt x="431386" y="862837"/>
                  </a:lnTo>
                  <a:lnTo>
                    <a:pt x="433917" y="815832"/>
                  </a:lnTo>
                  <a:lnTo>
                    <a:pt x="441337" y="770292"/>
                  </a:lnTo>
                  <a:lnTo>
                    <a:pt x="453381" y="726481"/>
                  </a:lnTo>
                  <a:lnTo>
                    <a:pt x="469786" y="684662"/>
                  </a:lnTo>
                  <a:lnTo>
                    <a:pt x="490290" y="645098"/>
                  </a:lnTo>
                  <a:lnTo>
                    <a:pt x="514628" y="608053"/>
                  </a:lnTo>
                  <a:lnTo>
                    <a:pt x="542538" y="573790"/>
                  </a:lnTo>
                  <a:lnTo>
                    <a:pt x="573757" y="542571"/>
                  </a:lnTo>
                  <a:lnTo>
                    <a:pt x="608020" y="514661"/>
                  </a:lnTo>
                  <a:lnTo>
                    <a:pt x="645065" y="490323"/>
                  </a:lnTo>
                  <a:lnTo>
                    <a:pt x="684629" y="469819"/>
                  </a:lnTo>
                  <a:lnTo>
                    <a:pt x="726448" y="453414"/>
                  </a:lnTo>
                  <a:lnTo>
                    <a:pt x="770259" y="441370"/>
                  </a:lnTo>
                  <a:lnTo>
                    <a:pt x="815799" y="433950"/>
                  </a:lnTo>
                  <a:lnTo>
                    <a:pt x="862805" y="431419"/>
                  </a:lnTo>
                  <a:lnTo>
                    <a:pt x="862805" y="0"/>
                  </a:lnTo>
                  <a:close/>
                </a:path>
              </a:pathLst>
            </a:custGeom>
            <a:solidFill>
              <a:srgbClr val="FF6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82560" y="5125289"/>
              <a:ext cx="91812" cy="78524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802225" y="5213969"/>
              <a:ext cx="252729" cy="353695"/>
            </a:xfrm>
            <a:custGeom>
              <a:avLst/>
              <a:gdLst/>
              <a:ahLst/>
              <a:cxnLst/>
              <a:rect l="l" t="t" r="r" b="b"/>
              <a:pathLst>
                <a:path w="252730" h="353695">
                  <a:moveTo>
                    <a:pt x="135709" y="0"/>
                  </a:moveTo>
                  <a:lnTo>
                    <a:pt x="75027" y="8222"/>
                  </a:lnTo>
                  <a:lnTo>
                    <a:pt x="40167" y="26170"/>
                  </a:lnTo>
                  <a:lnTo>
                    <a:pt x="1147" y="154780"/>
                  </a:lnTo>
                  <a:lnTo>
                    <a:pt x="0" y="156744"/>
                  </a:lnTo>
                  <a:lnTo>
                    <a:pt x="1811" y="166331"/>
                  </a:lnTo>
                  <a:lnTo>
                    <a:pt x="6742" y="172575"/>
                  </a:lnTo>
                  <a:lnTo>
                    <a:pt x="14040" y="176793"/>
                  </a:lnTo>
                  <a:lnTo>
                    <a:pt x="22953" y="178343"/>
                  </a:lnTo>
                  <a:lnTo>
                    <a:pt x="30394" y="177146"/>
                  </a:lnTo>
                  <a:lnTo>
                    <a:pt x="36868" y="173925"/>
                  </a:lnTo>
                  <a:lnTo>
                    <a:pt x="41835" y="169231"/>
                  </a:lnTo>
                  <a:lnTo>
                    <a:pt x="44758" y="163616"/>
                  </a:lnTo>
                  <a:lnTo>
                    <a:pt x="68859" y="78203"/>
                  </a:lnTo>
                  <a:lnTo>
                    <a:pt x="68859" y="353097"/>
                  </a:lnTo>
                  <a:lnTo>
                    <a:pt x="114765" y="353097"/>
                  </a:lnTo>
                  <a:lnTo>
                    <a:pt x="114765" y="176379"/>
                  </a:lnTo>
                  <a:lnTo>
                    <a:pt x="137718" y="176379"/>
                  </a:lnTo>
                  <a:lnTo>
                    <a:pt x="137718" y="353097"/>
                  </a:lnTo>
                  <a:lnTo>
                    <a:pt x="183624" y="353097"/>
                  </a:lnTo>
                  <a:lnTo>
                    <a:pt x="183624" y="77221"/>
                  </a:lnTo>
                  <a:lnTo>
                    <a:pt x="207724" y="162634"/>
                  </a:lnTo>
                  <a:lnTo>
                    <a:pt x="210647" y="168249"/>
                  </a:lnTo>
                  <a:lnTo>
                    <a:pt x="215614" y="172943"/>
                  </a:lnTo>
                  <a:lnTo>
                    <a:pt x="222088" y="176164"/>
                  </a:lnTo>
                  <a:lnTo>
                    <a:pt x="229530" y="177361"/>
                  </a:lnTo>
                  <a:lnTo>
                    <a:pt x="238442" y="175812"/>
                  </a:lnTo>
                  <a:lnTo>
                    <a:pt x="245740" y="171593"/>
                  </a:lnTo>
                  <a:lnTo>
                    <a:pt x="250672" y="165350"/>
                  </a:lnTo>
                  <a:lnTo>
                    <a:pt x="252483" y="155762"/>
                  </a:lnTo>
                  <a:lnTo>
                    <a:pt x="251335" y="152817"/>
                  </a:lnTo>
                  <a:lnTo>
                    <a:pt x="218053" y="32060"/>
                  </a:lnTo>
                  <a:lnTo>
                    <a:pt x="177455" y="7654"/>
                  </a:lnTo>
                  <a:lnTo>
                    <a:pt x="164114" y="3589"/>
                  </a:lnTo>
                  <a:lnTo>
                    <a:pt x="13570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190982" y="5135483"/>
              <a:ext cx="91812" cy="78523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3109929" y="5223824"/>
              <a:ext cx="253365" cy="353695"/>
            </a:xfrm>
            <a:custGeom>
              <a:avLst/>
              <a:gdLst/>
              <a:ahLst/>
              <a:cxnLst/>
              <a:rect l="l" t="t" r="r" b="b"/>
              <a:pathLst>
                <a:path w="253364" h="353695">
                  <a:moveTo>
                    <a:pt x="126958" y="0"/>
                  </a:moveTo>
                  <a:lnTo>
                    <a:pt x="87221" y="4709"/>
                  </a:lnTo>
                  <a:lnTo>
                    <a:pt x="47770" y="21598"/>
                  </a:lnTo>
                  <a:lnTo>
                    <a:pt x="43180" y="29452"/>
                  </a:lnTo>
                  <a:lnTo>
                    <a:pt x="717" y="151188"/>
                  </a:lnTo>
                  <a:lnTo>
                    <a:pt x="0" y="159165"/>
                  </a:lnTo>
                  <a:lnTo>
                    <a:pt x="2725" y="166405"/>
                  </a:lnTo>
                  <a:lnTo>
                    <a:pt x="8463" y="172173"/>
                  </a:lnTo>
                  <a:lnTo>
                    <a:pt x="19079" y="176713"/>
                  </a:lnTo>
                  <a:lnTo>
                    <a:pt x="23670" y="176713"/>
                  </a:lnTo>
                  <a:lnTo>
                    <a:pt x="81052" y="59886"/>
                  </a:lnTo>
                  <a:lnTo>
                    <a:pt x="81052" y="94247"/>
                  </a:lnTo>
                  <a:lnTo>
                    <a:pt x="38589" y="215983"/>
                  </a:lnTo>
                  <a:lnTo>
                    <a:pt x="69576" y="215983"/>
                  </a:lnTo>
                  <a:lnTo>
                    <a:pt x="69576" y="353428"/>
                  </a:lnTo>
                  <a:lnTo>
                    <a:pt x="115482" y="353428"/>
                  </a:lnTo>
                  <a:lnTo>
                    <a:pt x="115482" y="215983"/>
                  </a:lnTo>
                  <a:lnTo>
                    <a:pt x="138435" y="215983"/>
                  </a:lnTo>
                  <a:lnTo>
                    <a:pt x="138435" y="353428"/>
                  </a:lnTo>
                  <a:lnTo>
                    <a:pt x="184341" y="353428"/>
                  </a:lnTo>
                  <a:lnTo>
                    <a:pt x="184341" y="215983"/>
                  </a:lnTo>
                  <a:lnTo>
                    <a:pt x="215328" y="215983"/>
                  </a:lnTo>
                  <a:lnTo>
                    <a:pt x="172864" y="94247"/>
                  </a:lnTo>
                  <a:lnTo>
                    <a:pt x="172864" y="59886"/>
                  </a:lnTo>
                  <a:lnTo>
                    <a:pt x="208442" y="162969"/>
                  </a:lnTo>
                  <a:lnTo>
                    <a:pt x="212010" y="168844"/>
                  </a:lnTo>
                  <a:lnTo>
                    <a:pt x="217192" y="173154"/>
                  </a:lnTo>
                  <a:lnTo>
                    <a:pt x="223451" y="175808"/>
                  </a:lnTo>
                  <a:lnTo>
                    <a:pt x="234838" y="176713"/>
                  </a:lnTo>
                  <a:lnTo>
                    <a:pt x="244790" y="172173"/>
                  </a:lnTo>
                  <a:lnTo>
                    <a:pt x="250187" y="166405"/>
                  </a:lnTo>
                  <a:lnTo>
                    <a:pt x="252788" y="159165"/>
                  </a:lnTo>
                  <a:lnTo>
                    <a:pt x="252052" y="151188"/>
                  </a:lnTo>
                  <a:lnTo>
                    <a:pt x="210737" y="29452"/>
                  </a:lnTo>
                  <a:lnTo>
                    <a:pt x="209589" y="24543"/>
                  </a:lnTo>
                  <a:lnTo>
                    <a:pt x="166696" y="5123"/>
                  </a:lnTo>
                  <a:lnTo>
                    <a:pt x="153354" y="1963"/>
                  </a:lnTo>
                  <a:lnTo>
                    <a:pt x="126958" y="0"/>
                  </a:lnTo>
                  <a:close/>
                </a:path>
              </a:pathLst>
            </a:custGeom>
            <a:solidFill>
              <a:srgbClr val="FF6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845535" y="4466814"/>
              <a:ext cx="1626133" cy="162613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868411" y="4448556"/>
              <a:ext cx="836676" cy="754380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7907909" y="4529201"/>
              <a:ext cx="1551305" cy="1551305"/>
            </a:xfrm>
            <a:custGeom>
              <a:avLst/>
              <a:gdLst/>
              <a:ahLst/>
              <a:cxnLst/>
              <a:rect l="l" t="t" r="r" b="b"/>
              <a:pathLst>
                <a:path w="1551304" h="1551304">
                  <a:moveTo>
                    <a:pt x="775589" y="0"/>
                  </a:moveTo>
                  <a:lnTo>
                    <a:pt x="775589" y="387857"/>
                  </a:lnTo>
                  <a:lnTo>
                    <a:pt x="806926" y="389116"/>
                  </a:lnTo>
                  <a:lnTo>
                    <a:pt x="837977" y="392874"/>
                  </a:lnTo>
                  <a:lnTo>
                    <a:pt x="898651" y="407797"/>
                  </a:lnTo>
                  <a:lnTo>
                    <a:pt x="943842" y="426121"/>
                  </a:lnTo>
                  <a:lnTo>
                    <a:pt x="985476" y="449369"/>
                  </a:lnTo>
                  <a:lnTo>
                    <a:pt x="1023326" y="477081"/>
                  </a:lnTo>
                  <a:lnTo>
                    <a:pt x="1057162" y="508799"/>
                  </a:lnTo>
                  <a:lnTo>
                    <a:pt x="1086757" y="544062"/>
                  </a:lnTo>
                  <a:lnTo>
                    <a:pt x="1111881" y="582411"/>
                  </a:lnTo>
                  <a:lnTo>
                    <a:pt x="1132306" y="623386"/>
                  </a:lnTo>
                  <a:lnTo>
                    <a:pt x="1147804" y="666527"/>
                  </a:lnTo>
                  <a:lnTo>
                    <a:pt x="1158146" y="711376"/>
                  </a:lnTo>
                  <a:lnTo>
                    <a:pt x="1163103" y="757473"/>
                  </a:lnTo>
                  <a:lnTo>
                    <a:pt x="1162447" y="804357"/>
                  </a:lnTo>
                  <a:lnTo>
                    <a:pt x="1155949" y="851570"/>
                  </a:lnTo>
                  <a:lnTo>
                    <a:pt x="1143381" y="898652"/>
                  </a:lnTo>
                  <a:lnTo>
                    <a:pt x="1125056" y="943827"/>
                  </a:lnTo>
                  <a:lnTo>
                    <a:pt x="1101808" y="985450"/>
                  </a:lnTo>
                  <a:lnTo>
                    <a:pt x="1074096" y="1023293"/>
                  </a:lnTo>
                  <a:lnTo>
                    <a:pt x="1042378" y="1057125"/>
                  </a:lnTo>
                  <a:lnTo>
                    <a:pt x="1007115" y="1086717"/>
                  </a:lnTo>
                  <a:lnTo>
                    <a:pt x="968766" y="1111841"/>
                  </a:lnTo>
                  <a:lnTo>
                    <a:pt x="927791" y="1132267"/>
                  </a:lnTo>
                  <a:lnTo>
                    <a:pt x="884650" y="1147766"/>
                  </a:lnTo>
                  <a:lnTo>
                    <a:pt x="839801" y="1158108"/>
                  </a:lnTo>
                  <a:lnTo>
                    <a:pt x="793704" y="1163065"/>
                  </a:lnTo>
                  <a:lnTo>
                    <a:pt x="746820" y="1162407"/>
                  </a:lnTo>
                  <a:lnTo>
                    <a:pt x="699607" y="1155905"/>
                  </a:lnTo>
                  <a:lnTo>
                    <a:pt x="652526" y="1143330"/>
                  </a:lnTo>
                  <a:lnTo>
                    <a:pt x="607360" y="1125024"/>
                  </a:lnTo>
                  <a:lnTo>
                    <a:pt x="565743" y="1101790"/>
                  </a:lnTo>
                  <a:lnTo>
                    <a:pt x="527905" y="1074088"/>
                  </a:lnTo>
                  <a:lnTo>
                    <a:pt x="494075" y="1042378"/>
                  </a:lnTo>
                  <a:lnTo>
                    <a:pt x="464483" y="1007120"/>
                  </a:lnTo>
                  <a:lnTo>
                    <a:pt x="439359" y="968774"/>
                  </a:lnTo>
                  <a:lnTo>
                    <a:pt x="418934" y="927799"/>
                  </a:lnTo>
                  <a:lnTo>
                    <a:pt x="403437" y="884657"/>
                  </a:lnTo>
                  <a:lnTo>
                    <a:pt x="393098" y="839807"/>
                  </a:lnTo>
                  <a:lnTo>
                    <a:pt x="388148" y="793709"/>
                  </a:lnTo>
                  <a:lnTo>
                    <a:pt x="388815" y="746822"/>
                  </a:lnTo>
                  <a:lnTo>
                    <a:pt x="395330" y="699608"/>
                  </a:lnTo>
                  <a:lnTo>
                    <a:pt x="407924" y="652526"/>
                  </a:lnTo>
                  <a:lnTo>
                    <a:pt x="40132" y="529463"/>
                  </a:lnTo>
                  <a:lnTo>
                    <a:pt x="25765" y="577456"/>
                  </a:lnTo>
                  <a:lnTo>
                    <a:pt x="14538" y="626230"/>
                  </a:lnTo>
                  <a:lnTo>
                    <a:pt x="6482" y="675620"/>
                  </a:lnTo>
                  <a:lnTo>
                    <a:pt x="1625" y="725461"/>
                  </a:lnTo>
                  <a:lnTo>
                    <a:pt x="0" y="775589"/>
                  </a:lnTo>
                  <a:lnTo>
                    <a:pt x="1415" y="822835"/>
                  </a:lnTo>
                  <a:lnTo>
                    <a:pt x="5607" y="869333"/>
                  </a:lnTo>
                  <a:lnTo>
                    <a:pt x="12494" y="915002"/>
                  </a:lnTo>
                  <a:lnTo>
                    <a:pt x="21996" y="959759"/>
                  </a:lnTo>
                  <a:lnTo>
                    <a:pt x="34032" y="1003524"/>
                  </a:lnTo>
                  <a:lnTo>
                    <a:pt x="48519" y="1046216"/>
                  </a:lnTo>
                  <a:lnTo>
                    <a:pt x="65378" y="1087754"/>
                  </a:lnTo>
                  <a:lnTo>
                    <a:pt x="84527" y="1128057"/>
                  </a:lnTo>
                  <a:lnTo>
                    <a:pt x="105885" y="1167043"/>
                  </a:lnTo>
                  <a:lnTo>
                    <a:pt x="129370" y="1204631"/>
                  </a:lnTo>
                  <a:lnTo>
                    <a:pt x="154902" y="1240741"/>
                  </a:lnTo>
                  <a:lnTo>
                    <a:pt x="182400" y="1275290"/>
                  </a:lnTo>
                  <a:lnTo>
                    <a:pt x="211782" y="1308199"/>
                  </a:lnTo>
                  <a:lnTo>
                    <a:pt x="242968" y="1339385"/>
                  </a:lnTo>
                  <a:lnTo>
                    <a:pt x="275876" y="1368769"/>
                  </a:lnTo>
                  <a:lnTo>
                    <a:pt x="310425" y="1396267"/>
                  </a:lnTo>
                  <a:lnTo>
                    <a:pt x="346535" y="1421800"/>
                  </a:lnTo>
                  <a:lnTo>
                    <a:pt x="384123" y="1445287"/>
                  </a:lnTo>
                  <a:lnTo>
                    <a:pt x="423109" y="1466645"/>
                  </a:lnTo>
                  <a:lnTo>
                    <a:pt x="463412" y="1485795"/>
                  </a:lnTo>
                  <a:lnTo>
                    <a:pt x="504950" y="1502655"/>
                  </a:lnTo>
                  <a:lnTo>
                    <a:pt x="547643" y="1517143"/>
                  </a:lnTo>
                  <a:lnTo>
                    <a:pt x="591410" y="1529179"/>
                  </a:lnTo>
                  <a:lnTo>
                    <a:pt x="636169" y="1538682"/>
                  </a:lnTo>
                  <a:lnTo>
                    <a:pt x="681839" y="1545570"/>
                  </a:lnTo>
                  <a:lnTo>
                    <a:pt x="728339" y="1549762"/>
                  </a:lnTo>
                  <a:lnTo>
                    <a:pt x="775589" y="1551178"/>
                  </a:lnTo>
                  <a:lnTo>
                    <a:pt x="822838" y="1549762"/>
                  </a:lnTo>
                  <a:lnTo>
                    <a:pt x="869338" y="1545570"/>
                  </a:lnTo>
                  <a:lnTo>
                    <a:pt x="915008" y="1538682"/>
                  </a:lnTo>
                  <a:lnTo>
                    <a:pt x="959767" y="1529179"/>
                  </a:lnTo>
                  <a:lnTo>
                    <a:pt x="1003534" y="1517143"/>
                  </a:lnTo>
                  <a:lnTo>
                    <a:pt x="1046227" y="1502655"/>
                  </a:lnTo>
                  <a:lnTo>
                    <a:pt x="1087765" y="1485795"/>
                  </a:lnTo>
                  <a:lnTo>
                    <a:pt x="1128068" y="1466645"/>
                  </a:lnTo>
                  <a:lnTo>
                    <a:pt x="1167054" y="1445287"/>
                  </a:lnTo>
                  <a:lnTo>
                    <a:pt x="1204642" y="1421800"/>
                  </a:lnTo>
                  <a:lnTo>
                    <a:pt x="1240752" y="1396267"/>
                  </a:lnTo>
                  <a:lnTo>
                    <a:pt x="1275301" y="1368769"/>
                  </a:lnTo>
                  <a:lnTo>
                    <a:pt x="1308209" y="1339385"/>
                  </a:lnTo>
                  <a:lnTo>
                    <a:pt x="1339395" y="1308199"/>
                  </a:lnTo>
                  <a:lnTo>
                    <a:pt x="1368777" y="1275290"/>
                  </a:lnTo>
                  <a:lnTo>
                    <a:pt x="1396275" y="1240741"/>
                  </a:lnTo>
                  <a:lnTo>
                    <a:pt x="1421807" y="1204631"/>
                  </a:lnTo>
                  <a:lnTo>
                    <a:pt x="1445292" y="1167043"/>
                  </a:lnTo>
                  <a:lnTo>
                    <a:pt x="1466650" y="1128057"/>
                  </a:lnTo>
                  <a:lnTo>
                    <a:pt x="1485799" y="1087754"/>
                  </a:lnTo>
                  <a:lnTo>
                    <a:pt x="1502658" y="1046216"/>
                  </a:lnTo>
                  <a:lnTo>
                    <a:pt x="1517145" y="1003524"/>
                  </a:lnTo>
                  <a:lnTo>
                    <a:pt x="1529181" y="959759"/>
                  </a:lnTo>
                  <a:lnTo>
                    <a:pt x="1538683" y="915002"/>
                  </a:lnTo>
                  <a:lnTo>
                    <a:pt x="1545570" y="869333"/>
                  </a:lnTo>
                  <a:lnTo>
                    <a:pt x="1549762" y="822835"/>
                  </a:lnTo>
                  <a:lnTo>
                    <a:pt x="1551177" y="775589"/>
                  </a:lnTo>
                  <a:lnTo>
                    <a:pt x="1549762" y="728339"/>
                  </a:lnTo>
                  <a:lnTo>
                    <a:pt x="1545570" y="681839"/>
                  </a:lnTo>
                  <a:lnTo>
                    <a:pt x="1538683" y="636169"/>
                  </a:lnTo>
                  <a:lnTo>
                    <a:pt x="1529181" y="591410"/>
                  </a:lnTo>
                  <a:lnTo>
                    <a:pt x="1517145" y="547643"/>
                  </a:lnTo>
                  <a:lnTo>
                    <a:pt x="1502658" y="504950"/>
                  </a:lnTo>
                  <a:lnTo>
                    <a:pt x="1485799" y="463412"/>
                  </a:lnTo>
                  <a:lnTo>
                    <a:pt x="1466650" y="423109"/>
                  </a:lnTo>
                  <a:lnTo>
                    <a:pt x="1445292" y="384123"/>
                  </a:lnTo>
                  <a:lnTo>
                    <a:pt x="1421807" y="346535"/>
                  </a:lnTo>
                  <a:lnTo>
                    <a:pt x="1396275" y="310425"/>
                  </a:lnTo>
                  <a:lnTo>
                    <a:pt x="1368777" y="275876"/>
                  </a:lnTo>
                  <a:lnTo>
                    <a:pt x="1339395" y="242968"/>
                  </a:lnTo>
                  <a:lnTo>
                    <a:pt x="1308209" y="211782"/>
                  </a:lnTo>
                  <a:lnTo>
                    <a:pt x="1275301" y="182400"/>
                  </a:lnTo>
                  <a:lnTo>
                    <a:pt x="1240752" y="154902"/>
                  </a:lnTo>
                  <a:lnTo>
                    <a:pt x="1204642" y="129370"/>
                  </a:lnTo>
                  <a:lnTo>
                    <a:pt x="1167054" y="105885"/>
                  </a:lnTo>
                  <a:lnTo>
                    <a:pt x="1128068" y="84527"/>
                  </a:lnTo>
                  <a:lnTo>
                    <a:pt x="1087765" y="65378"/>
                  </a:lnTo>
                  <a:lnTo>
                    <a:pt x="1046227" y="48519"/>
                  </a:lnTo>
                  <a:lnTo>
                    <a:pt x="1003534" y="34032"/>
                  </a:lnTo>
                  <a:lnTo>
                    <a:pt x="959767" y="21996"/>
                  </a:lnTo>
                  <a:lnTo>
                    <a:pt x="915008" y="12494"/>
                  </a:lnTo>
                  <a:lnTo>
                    <a:pt x="869338" y="5607"/>
                  </a:lnTo>
                  <a:lnTo>
                    <a:pt x="822838" y="1415"/>
                  </a:lnTo>
                  <a:lnTo>
                    <a:pt x="77558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948040" y="4529201"/>
              <a:ext cx="735965" cy="652780"/>
            </a:xfrm>
            <a:custGeom>
              <a:avLst/>
              <a:gdLst/>
              <a:ahLst/>
              <a:cxnLst/>
              <a:rect l="l" t="t" r="r" b="b"/>
              <a:pathLst>
                <a:path w="735965" h="652779">
                  <a:moveTo>
                    <a:pt x="735456" y="0"/>
                  </a:moveTo>
                  <a:lnTo>
                    <a:pt x="685730" y="1585"/>
                  </a:lnTo>
                  <a:lnTo>
                    <a:pt x="636679" y="6286"/>
                  </a:lnTo>
                  <a:lnTo>
                    <a:pt x="588417" y="14021"/>
                  </a:lnTo>
                  <a:lnTo>
                    <a:pt x="541060" y="24706"/>
                  </a:lnTo>
                  <a:lnTo>
                    <a:pt x="494722" y="38258"/>
                  </a:lnTo>
                  <a:lnTo>
                    <a:pt x="449518" y="54596"/>
                  </a:lnTo>
                  <a:lnTo>
                    <a:pt x="405562" y="73636"/>
                  </a:lnTo>
                  <a:lnTo>
                    <a:pt x="362971" y="95296"/>
                  </a:lnTo>
                  <a:lnTo>
                    <a:pt x="321857" y="119493"/>
                  </a:lnTo>
                  <a:lnTo>
                    <a:pt x="282336" y="146145"/>
                  </a:lnTo>
                  <a:lnTo>
                    <a:pt x="244524" y="175168"/>
                  </a:lnTo>
                  <a:lnTo>
                    <a:pt x="208533" y="206480"/>
                  </a:lnTo>
                  <a:lnTo>
                    <a:pt x="174481" y="239999"/>
                  </a:lnTo>
                  <a:lnTo>
                    <a:pt x="142480" y="275641"/>
                  </a:lnTo>
                  <a:lnTo>
                    <a:pt x="112647" y="313324"/>
                  </a:lnTo>
                  <a:lnTo>
                    <a:pt x="85095" y="352966"/>
                  </a:lnTo>
                  <a:lnTo>
                    <a:pt x="59939" y="394483"/>
                  </a:lnTo>
                  <a:lnTo>
                    <a:pt x="37295" y="437794"/>
                  </a:lnTo>
                  <a:lnTo>
                    <a:pt x="17277" y="482814"/>
                  </a:lnTo>
                  <a:lnTo>
                    <a:pt x="0" y="529463"/>
                  </a:lnTo>
                  <a:lnTo>
                    <a:pt x="367791" y="652526"/>
                  </a:lnTo>
                  <a:lnTo>
                    <a:pt x="386422" y="606693"/>
                  </a:lnTo>
                  <a:lnTo>
                    <a:pt x="410308" y="564284"/>
                  </a:lnTo>
                  <a:lnTo>
                    <a:pt x="438990" y="525628"/>
                  </a:lnTo>
                  <a:lnTo>
                    <a:pt x="472009" y="491057"/>
                  </a:lnTo>
                  <a:lnTo>
                    <a:pt x="508904" y="460898"/>
                  </a:lnTo>
                  <a:lnTo>
                    <a:pt x="549218" y="435484"/>
                  </a:lnTo>
                  <a:lnTo>
                    <a:pt x="592489" y="415142"/>
                  </a:lnTo>
                  <a:lnTo>
                    <a:pt x="638259" y="400204"/>
                  </a:lnTo>
                  <a:lnTo>
                    <a:pt x="686068" y="390999"/>
                  </a:lnTo>
                  <a:lnTo>
                    <a:pt x="735456" y="387857"/>
                  </a:lnTo>
                  <a:lnTo>
                    <a:pt x="735456" y="0"/>
                  </a:lnTo>
                  <a:close/>
                </a:path>
              </a:pathLst>
            </a:custGeom>
            <a:solidFill>
              <a:srgbClr val="FF6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4106926" y="5742533"/>
            <a:ext cx="45212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0" dirty="0">
                <a:solidFill>
                  <a:srgbClr val="4471C4"/>
                </a:solidFill>
                <a:latin typeface="Tahoma"/>
                <a:cs typeface="Tahoma"/>
              </a:rPr>
              <a:t>2</a:t>
            </a:r>
            <a:r>
              <a:rPr sz="1200" b="1" spc="-15" dirty="0">
                <a:solidFill>
                  <a:srgbClr val="4471C4"/>
                </a:solidFill>
                <a:latin typeface="Tahoma"/>
                <a:cs typeface="Tahoma"/>
              </a:rPr>
              <a:t> </a:t>
            </a:r>
            <a:r>
              <a:rPr lang="ru-RU" sz="1200" b="1" spc="-85" dirty="0">
                <a:solidFill>
                  <a:srgbClr val="4471C4"/>
                </a:solidFill>
                <a:latin typeface="Tahoma"/>
                <a:cs typeface="Tahoma"/>
              </a:rPr>
              <a:t>790</a:t>
            </a:r>
            <a:r>
              <a:rPr sz="1200" b="1" spc="-85" dirty="0">
                <a:solidFill>
                  <a:srgbClr val="4471C4"/>
                </a:solidFill>
                <a:latin typeface="Tahoma"/>
                <a:cs typeface="Tahoma"/>
              </a:rPr>
              <a:t>;</a:t>
            </a:r>
            <a:endParaRPr sz="1200" dirty="0">
              <a:latin typeface="Tahoma"/>
              <a:cs typeface="Tahoma"/>
            </a:endParaRPr>
          </a:p>
          <a:p>
            <a:pPr marL="74930">
              <a:lnSpc>
                <a:spcPct val="100000"/>
              </a:lnSpc>
              <a:spcBef>
                <a:spcPts val="20"/>
              </a:spcBef>
            </a:pPr>
            <a:r>
              <a:rPr sz="1200" b="1" spc="-25" dirty="0">
                <a:solidFill>
                  <a:srgbClr val="4471C4"/>
                </a:solidFill>
                <a:latin typeface="Tahoma"/>
                <a:cs typeface="Tahoma"/>
              </a:rPr>
              <a:t>42%</a:t>
            </a:r>
            <a:endParaRPr sz="1200" dirty="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615821" y="4587620"/>
            <a:ext cx="452120" cy="39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spc="-100" dirty="0">
                <a:solidFill>
                  <a:srgbClr val="FF6699"/>
                </a:solidFill>
                <a:latin typeface="Tahoma"/>
                <a:cs typeface="Tahoma"/>
              </a:rPr>
              <a:t>3 877</a:t>
            </a:r>
            <a:r>
              <a:rPr sz="1200" b="1" spc="-85" dirty="0">
                <a:solidFill>
                  <a:srgbClr val="FF6699"/>
                </a:solidFill>
                <a:latin typeface="Tahoma"/>
                <a:cs typeface="Tahoma"/>
              </a:rPr>
              <a:t>;</a:t>
            </a:r>
            <a:endParaRPr sz="1200" dirty="0">
              <a:latin typeface="Tahoma"/>
              <a:cs typeface="Tahoma"/>
            </a:endParaRPr>
          </a:p>
          <a:p>
            <a:pPr marL="74930">
              <a:lnSpc>
                <a:spcPct val="100000"/>
              </a:lnSpc>
              <a:spcBef>
                <a:spcPts val="20"/>
              </a:spcBef>
            </a:pPr>
            <a:r>
              <a:rPr sz="1200" b="1" spc="-25" dirty="0">
                <a:solidFill>
                  <a:srgbClr val="FF6699"/>
                </a:solidFill>
                <a:latin typeface="Tahoma"/>
                <a:cs typeface="Tahoma"/>
              </a:rPr>
              <a:t>58%</a:t>
            </a:r>
            <a:endParaRPr sz="1200" dirty="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818894" y="4075303"/>
            <a:ext cx="31470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5" dirty="0">
                <a:latin typeface="Tahoma"/>
                <a:cs typeface="Tahoma"/>
              </a:rPr>
              <a:t>Административный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персонал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224898" y="6019800"/>
            <a:ext cx="1070853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0" dirty="0">
                <a:solidFill>
                  <a:srgbClr val="4471C4"/>
                </a:solidFill>
                <a:latin typeface="Tahoma"/>
                <a:cs typeface="Tahoma"/>
              </a:rPr>
              <a:t>8</a:t>
            </a:r>
            <a:r>
              <a:rPr lang="ru-RU" sz="1200" b="1" spc="-100" dirty="0">
                <a:solidFill>
                  <a:srgbClr val="4471C4"/>
                </a:solidFill>
                <a:latin typeface="Tahoma"/>
                <a:cs typeface="Tahoma"/>
              </a:rPr>
              <a:t>9</a:t>
            </a:r>
            <a:r>
              <a:rPr sz="1200" b="1" spc="-5" dirty="0">
                <a:solidFill>
                  <a:srgbClr val="4471C4"/>
                </a:solidFill>
                <a:latin typeface="Tahoma"/>
                <a:cs typeface="Tahoma"/>
              </a:rPr>
              <a:t> </a:t>
            </a:r>
            <a:r>
              <a:rPr lang="ru-RU" sz="1200" b="1" spc="-5" dirty="0">
                <a:solidFill>
                  <a:srgbClr val="4471C4"/>
                </a:solidFill>
                <a:latin typeface="Tahoma"/>
                <a:cs typeface="Tahoma"/>
              </a:rPr>
              <a:t>946</a:t>
            </a:r>
            <a:r>
              <a:rPr sz="1200" b="1" spc="-105" dirty="0">
                <a:solidFill>
                  <a:srgbClr val="4471C4"/>
                </a:solidFill>
                <a:latin typeface="Tahoma"/>
                <a:cs typeface="Tahoma"/>
              </a:rPr>
              <a:t>;</a:t>
            </a:r>
            <a:r>
              <a:rPr lang="ru-RU" sz="1200" b="1" spc="-105" dirty="0">
                <a:solidFill>
                  <a:srgbClr val="4471C4"/>
                </a:solidFill>
                <a:latin typeface="Tahoma"/>
                <a:cs typeface="Tahoma"/>
              </a:rPr>
              <a:t> </a:t>
            </a:r>
            <a:r>
              <a:rPr sz="1200" b="1" spc="-165" dirty="0">
                <a:solidFill>
                  <a:srgbClr val="4471C4"/>
                </a:solidFill>
                <a:latin typeface="Tahoma"/>
                <a:cs typeface="Tahoma"/>
              </a:rPr>
              <a:t>80%</a:t>
            </a:r>
            <a:endParaRPr sz="1200" dirty="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221981" y="4089272"/>
            <a:ext cx="3354704" cy="6254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7020">
              <a:lnSpc>
                <a:spcPct val="100000"/>
              </a:lnSpc>
              <a:spcBef>
                <a:spcPts val="95"/>
              </a:spcBef>
            </a:pPr>
            <a:r>
              <a:rPr sz="1600" b="1" spc="-45" dirty="0">
                <a:latin typeface="Tahoma"/>
                <a:cs typeface="Tahoma"/>
              </a:rPr>
              <a:t>Производственный</a:t>
            </a:r>
            <a:r>
              <a:rPr sz="1600" b="1" spc="-1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персонал</a:t>
            </a:r>
            <a:endParaRPr sz="16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365"/>
              </a:spcBef>
            </a:pPr>
            <a:r>
              <a:rPr sz="1200" b="1" spc="-100" dirty="0">
                <a:solidFill>
                  <a:srgbClr val="FF6699"/>
                </a:solidFill>
                <a:latin typeface="Tahoma"/>
                <a:cs typeface="Tahoma"/>
              </a:rPr>
              <a:t>21</a:t>
            </a:r>
            <a:r>
              <a:rPr sz="1200" b="1" dirty="0">
                <a:solidFill>
                  <a:srgbClr val="FF6699"/>
                </a:solidFill>
                <a:latin typeface="Tahoma"/>
                <a:cs typeface="Tahoma"/>
              </a:rPr>
              <a:t> </a:t>
            </a:r>
            <a:r>
              <a:rPr lang="ru-RU" sz="1200" b="1" dirty="0">
                <a:solidFill>
                  <a:srgbClr val="FF6699"/>
                </a:solidFill>
                <a:latin typeface="Tahoma"/>
                <a:cs typeface="Tahoma"/>
              </a:rPr>
              <a:t>893</a:t>
            </a:r>
            <a:r>
              <a:rPr sz="1200" b="1" spc="-105" dirty="0">
                <a:solidFill>
                  <a:srgbClr val="FF6699"/>
                </a:solidFill>
                <a:latin typeface="Tahoma"/>
                <a:cs typeface="Tahoma"/>
              </a:rPr>
              <a:t>;</a:t>
            </a:r>
            <a:r>
              <a:rPr sz="1200" b="1" dirty="0">
                <a:solidFill>
                  <a:srgbClr val="FF6699"/>
                </a:solidFill>
                <a:latin typeface="Tahoma"/>
                <a:cs typeface="Tahoma"/>
              </a:rPr>
              <a:t> </a:t>
            </a:r>
            <a:r>
              <a:rPr sz="1200" b="1" spc="-25" dirty="0">
                <a:solidFill>
                  <a:srgbClr val="FF6699"/>
                </a:solidFill>
                <a:latin typeface="Tahoma"/>
                <a:cs typeface="Tahoma"/>
              </a:rPr>
              <a:t>20%</a:t>
            </a:r>
            <a:endParaRPr sz="1200" dirty="0">
              <a:latin typeface="Tahoma"/>
              <a:cs typeface="Tahoma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4770056" y="1645856"/>
            <a:ext cx="4116704" cy="3902710"/>
            <a:chOff x="4770056" y="1645856"/>
            <a:chExt cx="4116704" cy="3902710"/>
          </a:xfrm>
        </p:grpSpPr>
        <p:pic>
          <p:nvPicPr>
            <p:cNvPr id="37" name="object 3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435127" y="5098348"/>
              <a:ext cx="91812" cy="78527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8354792" y="5187031"/>
              <a:ext cx="252729" cy="353695"/>
            </a:xfrm>
            <a:custGeom>
              <a:avLst/>
              <a:gdLst/>
              <a:ahLst/>
              <a:cxnLst/>
              <a:rect l="l" t="t" r="r" b="b"/>
              <a:pathLst>
                <a:path w="252729" h="353695">
                  <a:moveTo>
                    <a:pt x="135709" y="0"/>
                  </a:moveTo>
                  <a:lnTo>
                    <a:pt x="75027" y="8222"/>
                  </a:lnTo>
                  <a:lnTo>
                    <a:pt x="40167" y="26171"/>
                  </a:lnTo>
                  <a:lnTo>
                    <a:pt x="1147" y="154786"/>
                  </a:lnTo>
                  <a:lnTo>
                    <a:pt x="0" y="156750"/>
                  </a:lnTo>
                  <a:lnTo>
                    <a:pt x="1811" y="166338"/>
                  </a:lnTo>
                  <a:lnTo>
                    <a:pt x="6742" y="172581"/>
                  </a:lnTo>
                  <a:lnTo>
                    <a:pt x="14040" y="176800"/>
                  </a:lnTo>
                  <a:lnTo>
                    <a:pt x="22953" y="178349"/>
                  </a:lnTo>
                  <a:lnTo>
                    <a:pt x="30394" y="177153"/>
                  </a:lnTo>
                  <a:lnTo>
                    <a:pt x="36868" y="173931"/>
                  </a:lnTo>
                  <a:lnTo>
                    <a:pt x="41835" y="169237"/>
                  </a:lnTo>
                  <a:lnTo>
                    <a:pt x="44758" y="163622"/>
                  </a:lnTo>
                  <a:lnTo>
                    <a:pt x="68859" y="78206"/>
                  </a:lnTo>
                  <a:lnTo>
                    <a:pt x="68859" y="353111"/>
                  </a:lnTo>
                  <a:lnTo>
                    <a:pt x="114765" y="353111"/>
                  </a:lnTo>
                  <a:lnTo>
                    <a:pt x="114765" y="176386"/>
                  </a:lnTo>
                  <a:lnTo>
                    <a:pt x="137718" y="176386"/>
                  </a:lnTo>
                  <a:lnTo>
                    <a:pt x="137718" y="353111"/>
                  </a:lnTo>
                  <a:lnTo>
                    <a:pt x="183624" y="353111"/>
                  </a:lnTo>
                  <a:lnTo>
                    <a:pt x="183624" y="77224"/>
                  </a:lnTo>
                  <a:lnTo>
                    <a:pt x="207724" y="162641"/>
                  </a:lnTo>
                  <a:lnTo>
                    <a:pt x="210647" y="168255"/>
                  </a:lnTo>
                  <a:lnTo>
                    <a:pt x="215614" y="172950"/>
                  </a:lnTo>
                  <a:lnTo>
                    <a:pt x="222088" y="176171"/>
                  </a:lnTo>
                  <a:lnTo>
                    <a:pt x="229530" y="177368"/>
                  </a:lnTo>
                  <a:lnTo>
                    <a:pt x="238442" y="175818"/>
                  </a:lnTo>
                  <a:lnTo>
                    <a:pt x="245740" y="171600"/>
                  </a:lnTo>
                  <a:lnTo>
                    <a:pt x="250672" y="165356"/>
                  </a:lnTo>
                  <a:lnTo>
                    <a:pt x="252483" y="155768"/>
                  </a:lnTo>
                  <a:lnTo>
                    <a:pt x="251335" y="152823"/>
                  </a:lnTo>
                  <a:lnTo>
                    <a:pt x="218053" y="32061"/>
                  </a:lnTo>
                  <a:lnTo>
                    <a:pt x="177455" y="7654"/>
                  </a:lnTo>
                  <a:lnTo>
                    <a:pt x="164114" y="3589"/>
                  </a:lnTo>
                  <a:lnTo>
                    <a:pt x="13570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714466" y="5106756"/>
              <a:ext cx="91812" cy="78523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8633413" y="5195096"/>
              <a:ext cx="253365" cy="353695"/>
            </a:xfrm>
            <a:custGeom>
              <a:avLst/>
              <a:gdLst/>
              <a:ahLst/>
              <a:cxnLst/>
              <a:rect l="l" t="t" r="r" b="b"/>
              <a:pathLst>
                <a:path w="253365" h="353695">
                  <a:moveTo>
                    <a:pt x="126958" y="0"/>
                  </a:moveTo>
                  <a:lnTo>
                    <a:pt x="87221" y="4709"/>
                  </a:lnTo>
                  <a:lnTo>
                    <a:pt x="47770" y="21598"/>
                  </a:lnTo>
                  <a:lnTo>
                    <a:pt x="43180" y="29452"/>
                  </a:lnTo>
                  <a:lnTo>
                    <a:pt x="717" y="151188"/>
                  </a:lnTo>
                  <a:lnTo>
                    <a:pt x="0" y="159165"/>
                  </a:lnTo>
                  <a:lnTo>
                    <a:pt x="2725" y="166405"/>
                  </a:lnTo>
                  <a:lnTo>
                    <a:pt x="8463" y="172173"/>
                  </a:lnTo>
                  <a:lnTo>
                    <a:pt x="19079" y="176713"/>
                  </a:lnTo>
                  <a:lnTo>
                    <a:pt x="23670" y="176713"/>
                  </a:lnTo>
                  <a:lnTo>
                    <a:pt x="81052" y="59886"/>
                  </a:lnTo>
                  <a:lnTo>
                    <a:pt x="81052" y="94247"/>
                  </a:lnTo>
                  <a:lnTo>
                    <a:pt x="38589" y="215983"/>
                  </a:lnTo>
                  <a:lnTo>
                    <a:pt x="69576" y="215983"/>
                  </a:lnTo>
                  <a:lnTo>
                    <a:pt x="69576" y="353428"/>
                  </a:lnTo>
                  <a:lnTo>
                    <a:pt x="115482" y="353428"/>
                  </a:lnTo>
                  <a:lnTo>
                    <a:pt x="115482" y="215983"/>
                  </a:lnTo>
                  <a:lnTo>
                    <a:pt x="138435" y="215983"/>
                  </a:lnTo>
                  <a:lnTo>
                    <a:pt x="138435" y="353428"/>
                  </a:lnTo>
                  <a:lnTo>
                    <a:pt x="184341" y="353428"/>
                  </a:lnTo>
                  <a:lnTo>
                    <a:pt x="184341" y="215983"/>
                  </a:lnTo>
                  <a:lnTo>
                    <a:pt x="215328" y="215983"/>
                  </a:lnTo>
                  <a:lnTo>
                    <a:pt x="172864" y="94247"/>
                  </a:lnTo>
                  <a:lnTo>
                    <a:pt x="172864" y="59886"/>
                  </a:lnTo>
                  <a:lnTo>
                    <a:pt x="208442" y="162969"/>
                  </a:lnTo>
                  <a:lnTo>
                    <a:pt x="212010" y="168844"/>
                  </a:lnTo>
                  <a:lnTo>
                    <a:pt x="217192" y="173154"/>
                  </a:lnTo>
                  <a:lnTo>
                    <a:pt x="223451" y="175808"/>
                  </a:lnTo>
                  <a:lnTo>
                    <a:pt x="234838" y="176713"/>
                  </a:lnTo>
                  <a:lnTo>
                    <a:pt x="244790" y="172173"/>
                  </a:lnTo>
                  <a:lnTo>
                    <a:pt x="250187" y="166405"/>
                  </a:lnTo>
                  <a:lnTo>
                    <a:pt x="252788" y="159165"/>
                  </a:lnTo>
                  <a:lnTo>
                    <a:pt x="252052" y="151188"/>
                  </a:lnTo>
                  <a:lnTo>
                    <a:pt x="210737" y="29452"/>
                  </a:lnTo>
                  <a:lnTo>
                    <a:pt x="209589" y="24543"/>
                  </a:lnTo>
                  <a:lnTo>
                    <a:pt x="166696" y="5123"/>
                  </a:lnTo>
                  <a:lnTo>
                    <a:pt x="153354" y="1963"/>
                  </a:lnTo>
                  <a:lnTo>
                    <a:pt x="126958" y="0"/>
                  </a:lnTo>
                  <a:close/>
                </a:path>
              </a:pathLst>
            </a:custGeom>
            <a:solidFill>
              <a:srgbClr val="FF6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774819" y="1761744"/>
              <a:ext cx="2437130" cy="146685"/>
            </a:xfrm>
            <a:custGeom>
              <a:avLst/>
              <a:gdLst/>
              <a:ahLst/>
              <a:cxnLst/>
              <a:rect l="l" t="t" r="r" b="b"/>
              <a:pathLst>
                <a:path w="2437129" h="146685">
                  <a:moveTo>
                    <a:pt x="2436749" y="0"/>
                  </a:moveTo>
                  <a:lnTo>
                    <a:pt x="0" y="0"/>
                  </a:lnTo>
                  <a:lnTo>
                    <a:pt x="0" y="146303"/>
                  </a:lnTo>
                  <a:lnTo>
                    <a:pt x="2436749" y="146303"/>
                  </a:lnTo>
                  <a:lnTo>
                    <a:pt x="243674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7211567" y="1761744"/>
              <a:ext cx="265430" cy="146685"/>
            </a:xfrm>
            <a:custGeom>
              <a:avLst/>
              <a:gdLst/>
              <a:ahLst/>
              <a:cxnLst/>
              <a:rect l="l" t="t" r="r" b="b"/>
              <a:pathLst>
                <a:path w="265429" h="146685">
                  <a:moveTo>
                    <a:pt x="265175" y="0"/>
                  </a:moveTo>
                  <a:lnTo>
                    <a:pt x="0" y="0"/>
                  </a:lnTo>
                  <a:lnTo>
                    <a:pt x="0" y="146303"/>
                  </a:lnTo>
                  <a:lnTo>
                    <a:pt x="265175" y="146303"/>
                  </a:lnTo>
                  <a:lnTo>
                    <a:pt x="265175" y="0"/>
                  </a:lnTo>
                  <a:close/>
                </a:path>
              </a:pathLst>
            </a:custGeom>
            <a:solidFill>
              <a:srgbClr val="FF6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774819" y="1650619"/>
              <a:ext cx="0" cy="1839595"/>
            </a:xfrm>
            <a:custGeom>
              <a:avLst/>
              <a:gdLst/>
              <a:ahLst/>
              <a:cxnLst/>
              <a:rect l="l" t="t" r="r" b="b"/>
              <a:pathLst>
                <a:path h="1839595">
                  <a:moveTo>
                    <a:pt x="0" y="1839214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4774819" y="3232404"/>
            <a:ext cx="2327275" cy="153888"/>
          </a:xfrm>
          <a:prstGeom prst="rect">
            <a:avLst/>
          </a:prstGeom>
          <a:solidFill>
            <a:srgbClr val="4471C4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150"/>
              </a:lnSpc>
            </a:pPr>
            <a:r>
              <a:rPr lang="ru-RU" sz="1050" spc="-25" dirty="0">
                <a:solidFill>
                  <a:srgbClr val="FFFFFF"/>
                </a:solidFill>
                <a:latin typeface="Tahoma"/>
                <a:cs typeface="Tahoma"/>
              </a:rPr>
              <a:t>99</a:t>
            </a:r>
            <a:endParaRPr sz="1050" dirty="0">
              <a:latin typeface="Tahoma"/>
              <a:cs typeface="Tahoma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774819" y="2865120"/>
            <a:ext cx="2101850" cy="153888"/>
          </a:xfrm>
          <a:prstGeom prst="rect">
            <a:avLst/>
          </a:prstGeom>
          <a:solidFill>
            <a:srgbClr val="4471C4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150"/>
              </a:lnSpc>
            </a:pPr>
            <a:r>
              <a:rPr lang="ru-RU" sz="1050" spc="-20" dirty="0">
                <a:solidFill>
                  <a:srgbClr val="FFFFFF"/>
                </a:solidFill>
                <a:latin typeface="Tahoma"/>
                <a:cs typeface="Tahoma"/>
              </a:rPr>
              <a:t>11236</a:t>
            </a:r>
            <a:endParaRPr sz="1050" dirty="0">
              <a:latin typeface="Tahoma"/>
              <a:cs typeface="Tahoma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774819" y="2496311"/>
            <a:ext cx="1663064" cy="153888"/>
          </a:xfrm>
          <a:prstGeom prst="rect">
            <a:avLst/>
          </a:prstGeom>
          <a:solidFill>
            <a:srgbClr val="4471C4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165"/>
              </a:lnSpc>
            </a:pPr>
            <a:r>
              <a:rPr lang="ru-RU" sz="1050" spc="-10" dirty="0">
                <a:solidFill>
                  <a:srgbClr val="FFFFFF"/>
                </a:solidFill>
                <a:latin typeface="Tahoma"/>
                <a:cs typeface="Tahoma"/>
              </a:rPr>
              <a:t>24277</a:t>
            </a:r>
            <a:endParaRPr sz="1050" dirty="0">
              <a:latin typeface="Tahoma"/>
              <a:cs typeface="Tahoma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774819" y="2129027"/>
            <a:ext cx="598805" cy="153888"/>
          </a:xfrm>
          <a:prstGeom prst="rect">
            <a:avLst/>
          </a:prstGeom>
          <a:solidFill>
            <a:srgbClr val="4471C4"/>
          </a:solidFill>
        </p:spPr>
        <p:txBody>
          <a:bodyPr vert="horz" wrap="square" lIns="0" tIns="0" rIns="0" bIns="0" rtlCol="0">
            <a:spAutoFit/>
          </a:bodyPr>
          <a:lstStyle/>
          <a:p>
            <a:pPr marL="149225">
              <a:lnSpc>
                <a:spcPts val="1150"/>
              </a:lnSpc>
            </a:pPr>
            <a:r>
              <a:rPr lang="ru-RU" sz="1050" spc="-20" dirty="0">
                <a:solidFill>
                  <a:srgbClr val="FFFFFF"/>
                </a:solidFill>
                <a:latin typeface="Tahoma"/>
                <a:cs typeface="Tahoma"/>
              </a:rPr>
              <a:t>8839</a:t>
            </a:r>
            <a:endParaRPr sz="1050" dirty="0">
              <a:latin typeface="Tahoma"/>
              <a:cs typeface="Tahoma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101840" y="3232404"/>
            <a:ext cx="375285" cy="153888"/>
          </a:xfrm>
          <a:prstGeom prst="rect">
            <a:avLst/>
          </a:prstGeom>
          <a:solidFill>
            <a:srgbClr val="FF6699"/>
          </a:solidFill>
        </p:spPr>
        <p:txBody>
          <a:bodyPr vert="horz" wrap="square" lIns="0" tIns="0" rIns="0" bIns="0" rtlCol="0">
            <a:spAutoFit/>
          </a:bodyPr>
          <a:lstStyle/>
          <a:p>
            <a:pPr marL="112395">
              <a:lnSpc>
                <a:spcPts val="1150"/>
              </a:lnSpc>
            </a:pPr>
            <a:r>
              <a:rPr sz="1050" spc="-25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r>
              <a:rPr lang="ru-RU" sz="1050" spc="-25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endParaRPr sz="1050" dirty="0">
              <a:latin typeface="Tahoma"/>
              <a:cs typeface="Tahoma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876288" y="2865120"/>
            <a:ext cx="600710" cy="153888"/>
          </a:xfrm>
          <a:prstGeom prst="rect">
            <a:avLst/>
          </a:prstGeom>
          <a:solidFill>
            <a:srgbClr val="FF6699"/>
          </a:solidFill>
        </p:spPr>
        <p:txBody>
          <a:bodyPr vert="horz" wrap="square" lIns="0" tIns="0" rIns="0" bIns="0" rtlCol="0">
            <a:spAutoFit/>
          </a:bodyPr>
          <a:lstStyle/>
          <a:p>
            <a:pPr marL="132080">
              <a:lnSpc>
                <a:spcPts val="1150"/>
              </a:lnSpc>
            </a:pPr>
            <a:r>
              <a:rPr sz="105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lang="ru-RU" sz="1050" spc="-35" dirty="0">
                <a:solidFill>
                  <a:srgbClr val="FFFFFF"/>
                </a:solidFill>
                <a:latin typeface="Tahoma"/>
                <a:cs typeface="Tahoma"/>
              </a:rPr>
              <a:t>446</a:t>
            </a:r>
            <a:endParaRPr sz="1050" dirty="0">
              <a:latin typeface="Tahoma"/>
              <a:cs typeface="Tahoma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437376" y="2496311"/>
            <a:ext cx="1039494" cy="153888"/>
          </a:xfrm>
          <a:prstGeom prst="rect">
            <a:avLst/>
          </a:prstGeom>
          <a:solidFill>
            <a:srgbClr val="FF6699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165"/>
              </a:lnSpc>
            </a:pPr>
            <a:r>
              <a:rPr lang="ru-RU" sz="1050" dirty="0">
                <a:solidFill>
                  <a:srgbClr val="FFFFFF"/>
                </a:solidFill>
                <a:latin typeface="Tahoma"/>
                <a:cs typeface="Tahoma"/>
              </a:rPr>
              <a:t>9167</a:t>
            </a:r>
            <a:endParaRPr sz="1050" dirty="0">
              <a:latin typeface="Tahoma"/>
              <a:cs typeface="Tahoma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373623" y="2129027"/>
            <a:ext cx="2103120" cy="153888"/>
          </a:xfrm>
          <a:prstGeom prst="rect">
            <a:avLst/>
          </a:prstGeom>
          <a:solidFill>
            <a:srgbClr val="FF6699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150"/>
              </a:lnSpc>
            </a:pPr>
            <a:r>
              <a:rPr lang="ru-RU" sz="1050" dirty="0">
                <a:solidFill>
                  <a:srgbClr val="FFFFFF"/>
                </a:solidFill>
                <a:latin typeface="Tahoma"/>
                <a:cs typeface="Tahoma"/>
              </a:rPr>
              <a:t>7143</a:t>
            </a:r>
            <a:endParaRPr sz="1050" dirty="0">
              <a:latin typeface="Tahoma"/>
              <a:cs typeface="Tahoma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794375" y="1740534"/>
            <a:ext cx="1730375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381760" algn="l"/>
              </a:tabLst>
            </a:pPr>
            <a:r>
              <a:rPr lang="ru-RU" sz="1050" spc="-10" dirty="0">
                <a:solidFill>
                  <a:srgbClr val="FFFFFF"/>
                </a:solidFill>
                <a:latin typeface="Tahoma"/>
                <a:cs typeface="Tahoma"/>
              </a:rPr>
              <a:t>74055</a:t>
            </a:r>
            <a:r>
              <a:rPr sz="1050" dirty="0">
                <a:solidFill>
                  <a:srgbClr val="FFFFFF"/>
                </a:solidFill>
                <a:latin typeface="Tahoma"/>
                <a:cs typeface="Tahoma"/>
              </a:rPr>
              <a:t>	7</a:t>
            </a:r>
            <a:r>
              <a:rPr lang="ru-RU" sz="1050" spc="-35" dirty="0">
                <a:solidFill>
                  <a:srgbClr val="FFFFFF"/>
                </a:solidFill>
                <a:latin typeface="Tahoma"/>
                <a:cs typeface="Tahoma"/>
              </a:rPr>
              <a:t>001</a:t>
            </a:r>
            <a:endParaRPr sz="1050" dirty="0">
              <a:latin typeface="Tahoma"/>
              <a:cs typeface="Tahoma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661917" y="2837815"/>
            <a:ext cx="100520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8105">
              <a:lnSpc>
                <a:spcPct val="100000"/>
              </a:lnSpc>
              <a:spcBef>
                <a:spcPts val="105"/>
              </a:spcBef>
            </a:pPr>
            <a:r>
              <a:rPr sz="1050" spc="-10" dirty="0">
                <a:solidFill>
                  <a:srgbClr val="585858"/>
                </a:solidFill>
                <a:latin typeface="Tahoma"/>
                <a:cs typeface="Tahoma"/>
              </a:rPr>
              <a:t>Руководители</a:t>
            </a:r>
            <a:endParaRPr sz="105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990"/>
              </a:spcBef>
            </a:pPr>
            <a:r>
              <a:rPr sz="1050" dirty="0">
                <a:solidFill>
                  <a:srgbClr val="585858"/>
                </a:solidFill>
                <a:latin typeface="Tahoma"/>
                <a:cs typeface="Tahoma"/>
              </a:rPr>
              <a:t>Топ-</a:t>
            </a:r>
            <a:endParaRPr sz="105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1050" spc="85" dirty="0">
                <a:solidFill>
                  <a:srgbClr val="585858"/>
                </a:solidFill>
                <a:latin typeface="Tahoma"/>
                <a:cs typeface="Tahoma"/>
              </a:rPr>
              <a:t>менеджемент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3719321" y="2469896"/>
            <a:ext cx="94869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65" dirty="0">
                <a:solidFill>
                  <a:srgbClr val="585858"/>
                </a:solidFill>
                <a:latin typeface="Tahoma"/>
                <a:cs typeface="Tahoma"/>
              </a:rPr>
              <a:t>Специалисты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888740" y="2101977"/>
            <a:ext cx="77851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95" dirty="0">
                <a:solidFill>
                  <a:srgbClr val="585858"/>
                </a:solidFill>
                <a:latin typeface="Tahoma"/>
                <a:cs typeface="Tahoma"/>
              </a:rPr>
              <a:t>Служащие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4062476" y="1734058"/>
            <a:ext cx="60515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65" dirty="0">
                <a:solidFill>
                  <a:srgbClr val="585858"/>
                </a:solidFill>
                <a:latin typeface="Tahoma"/>
                <a:cs typeface="Tahoma"/>
              </a:rPr>
              <a:t>Рабочие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8893556" y="3344671"/>
            <a:ext cx="2613025" cy="0"/>
          </a:xfrm>
          <a:custGeom>
            <a:avLst/>
            <a:gdLst/>
            <a:ahLst/>
            <a:cxnLst/>
            <a:rect l="l" t="t" r="r" b="b"/>
            <a:pathLst>
              <a:path w="2613025">
                <a:moveTo>
                  <a:pt x="0" y="0"/>
                </a:moveTo>
                <a:lnTo>
                  <a:pt x="2612644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9285731" y="1828800"/>
            <a:ext cx="523240" cy="1487587"/>
          </a:xfrm>
          <a:prstGeom prst="rect">
            <a:avLst/>
          </a:prstGeom>
          <a:solidFill>
            <a:srgbClr val="4471C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65"/>
              </a:spcBef>
            </a:pPr>
            <a:endParaRPr sz="10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1000" b="1" spc="-25" dirty="0">
                <a:solidFill>
                  <a:srgbClr val="FFFFFF"/>
                </a:solidFill>
                <a:latin typeface="Tahoma"/>
                <a:cs typeface="Tahoma"/>
              </a:rPr>
              <a:t>44</a:t>
            </a:r>
          </a:p>
          <a:p>
            <a:pPr algn="ctr">
              <a:lnSpc>
                <a:spcPct val="100000"/>
              </a:lnSpc>
            </a:pPr>
            <a:endParaRPr lang="ru-RU" sz="1000" b="1" spc="-25" dirty="0">
              <a:solidFill>
                <a:srgbClr val="FFFFFF"/>
              </a:solidFill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endParaRPr lang="ru-RU" sz="1000" b="1" spc="-25" dirty="0">
              <a:solidFill>
                <a:srgbClr val="FFFFFF"/>
              </a:solidFill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endParaRPr lang="ru-RU" sz="1000" b="1" spc="-25" dirty="0">
              <a:solidFill>
                <a:srgbClr val="FFFFFF"/>
              </a:solidFill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endParaRPr lang="ru-RU" sz="1000" b="1" spc="-25" dirty="0">
              <a:solidFill>
                <a:srgbClr val="FFFFFF"/>
              </a:solidFill>
              <a:latin typeface="Tahoma"/>
              <a:cs typeface="Tahoma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0591800" y="2130551"/>
            <a:ext cx="523240" cy="1166986"/>
          </a:xfrm>
          <a:prstGeom prst="rect">
            <a:avLst/>
          </a:prstGeom>
          <a:solidFill>
            <a:srgbClr val="4471C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30"/>
              </a:spcBef>
            </a:pPr>
            <a:endParaRPr sz="10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ru-RU" sz="1000" b="1" spc="-25" dirty="0">
                <a:solidFill>
                  <a:srgbClr val="FFFFFF"/>
                </a:solidFill>
                <a:latin typeface="Tahoma"/>
                <a:cs typeface="Tahoma"/>
              </a:rPr>
              <a:t>40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ru-RU" sz="1000" b="1" spc="-25" dirty="0">
              <a:solidFill>
                <a:srgbClr val="FFFFFF"/>
              </a:solidFill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ru-RU" sz="1000" b="1" spc="-25" dirty="0">
              <a:solidFill>
                <a:srgbClr val="FFFFFF"/>
              </a:solidFill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ru-RU" sz="1000" b="1" spc="-25" dirty="0">
              <a:solidFill>
                <a:srgbClr val="FFFFFF"/>
              </a:solidFill>
              <a:latin typeface="Tahoma"/>
              <a:cs typeface="Tahoma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9285731" y="1602358"/>
            <a:ext cx="523240" cy="190437"/>
          </a:xfrm>
          <a:prstGeom prst="rect">
            <a:avLst/>
          </a:prstGeom>
          <a:solidFill>
            <a:srgbClr val="FF6699"/>
          </a:solidFill>
        </p:spPr>
        <p:txBody>
          <a:bodyPr vert="horz" wrap="square" lIns="0" tIns="361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85"/>
              </a:spcBef>
            </a:pPr>
            <a:r>
              <a:rPr lang="ru-RU" sz="1000" b="1" spc="-50" dirty="0">
                <a:solidFill>
                  <a:srgbClr val="FFFFFF"/>
                </a:solidFill>
                <a:latin typeface="Tahoma"/>
                <a:cs typeface="Tahoma"/>
              </a:rPr>
              <a:t>7</a:t>
            </a:r>
          </a:p>
        </p:txBody>
      </p:sp>
      <p:sp>
        <p:nvSpPr>
          <p:cNvPr id="61" name="object 61"/>
          <p:cNvSpPr txBox="1"/>
          <p:nvPr/>
        </p:nvSpPr>
        <p:spPr>
          <a:xfrm>
            <a:off x="10591800" y="1602358"/>
            <a:ext cx="523240" cy="503984"/>
          </a:xfrm>
          <a:prstGeom prst="rect">
            <a:avLst/>
          </a:prstGeom>
          <a:solidFill>
            <a:srgbClr val="FF6699"/>
          </a:solidFill>
        </p:spPr>
        <p:txBody>
          <a:bodyPr vert="horz" wrap="square" lIns="0" tIns="419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30"/>
              </a:spcBef>
            </a:pPr>
            <a:endParaRPr sz="10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1000" b="1" spc="-25" dirty="0">
                <a:solidFill>
                  <a:srgbClr val="FFFFFF"/>
                </a:solidFill>
                <a:latin typeface="Tahoma"/>
                <a:cs typeface="Tahoma"/>
              </a:rPr>
              <a:t>17</a:t>
            </a:r>
          </a:p>
          <a:p>
            <a:pPr algn="ctr">
              <a:lnSpc>
                <a:spcPct val="100000"/>
              </a:lnSpc>
            </a:pPr>
            <a:endParaRPr sz="1000" dirty="0">
              <a:latin typeface="Tahoma"/>
              <a:cs typeface="Tahoma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9005443" y="3416554"/>
            <a:ext cx="1083310" cy="33274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52425" marR="5080" indent="-340360">
              <a:lnSpc>
                <a:spcPct val="102000"/>
              </a:lnSpc>
              <a:spcBef>
                <a:spcPts val="70"/>
              </a:spcBef>
            </a:pPr>
            <a:r>
              <a:rPr sz="1000" spc="-10" dirty="0">
                <a:latin typeface="Tahoma"/>
                <a:cs typeface="Tahoma"/>
              </a:rPr>
              <a:t>Исполнительный </a:t>
            </a:r>
            <a:r>
              <a:rPr sz="1000" spc="60" dirty="0">
                <a:latin typeface="Tahoma"/>
                <a:cs typeface="Tahoma"/>
              </a:rPr>
              <a:t>орган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0295751" y="3447575"/>
            <a:ext cx="11836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50" dirty="0">
                <a:latin typeface="Tahoma"/>
                <a:cs typeface="Tahoma"/>
              </a:rPr>
              <a:t>Совет</a:t>
            </a:r>
            <a:r>
              <a:rPr sz="1000" spc="-5" dirty="0">
                <a:latin typeface="Tahoma"/>
                <a:cs typeface="Tahoma"/>
              </a:rPr>
              <a:t> </a:t>
            </a:r>
            <a:r>
              <a:rPr sz="1000" spc="40" dirty="0">
                <a:latin typeface="Tahoma"/>
                <a:cs typeface="Tahoma"/>
              </a:rPr>
              <a:t>директоров</a:t>
            </a:r>
            <a:endParaRPr sz="1000" dirty="0">
              <a:latin typeface="Tahoma"/>
              <a:cs typeface="Tahoma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0" y="-1289"/>
            <a:ext cx="12192000" cy="412115"/>
            <a:chOff x="126230" y="12141"/>
            <a:chExt cx="12192000" cy="412115"/>
          </a:xfrm>
        </p:grpSpPr>
        <p:sp>
          <p:nvSpPr>
            <p:cNvPr id="65" name="object 65"/>
            <p:cNvSpPr/>
            <p:nvPr/>
          </p:nvSpPr>
          <p:spPr>
            <a:xfrm>
              <a:off x="126230" y="12141"/>
              <a:ext cx="12192000" cy="412115"/>
            </a:xfrm>
            <a:custGeom>
              <a:avLst/>
              <a:gdLst/>
              <a:ahLst/>
              <a:cxnLst/>
              <a:rect l="l" t="t" r="r" b="b"/>
              <a:pathLst>
                <a:path w="12192000" h="412115">
                  <a:moveTo>
                    <a:pt x="12192000" y="0"/>
                  </a:moveTo>
                  <a:lnTo>
                    <a:pt x="0" y="0"/>
                  </a:lnTo>
                  <a:lnTo>
                    <a:pt x="0" y="411657"/>
                  </a:lnTo>
                  <a:lnTo>
                    <a:pt x="12192000" y="411657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 lang="ru-RU" dirty="0"/>
            </a:p>
            <a:p>
              <a:endParaRPr dirty="0"/>
            </a:p>
          </p:txBody>
        </p:sp>
        <p:pic>
          <p:nvPicPr>
            <p:cNvPr id="66" name="object 6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833225" y="19100"/>
              <a:ext cx="256882" cy="359740"/>
            </a:xfrm>
            <a:prstGeom prst="rect">
              <a:avLst/>
            </a:prstGeom>
          </p:spPr>
        </p:pic>
      </p:grpSp>
      <p:sp>
        <p:nvSpPr>
          <p:cNvPr id="67" name="object 67" descr="$PPTXTitle"/>
          <p:cNvSpPr txBox="1">
            <a:spLocks noGrp="1"/>
          </p:cNvSpPr>
          <p:nvPr>
            <p:ph type="title"/>
          </p:nvPr>
        </p:nvSpPr>
        <p:spPr>
          <a:xfrm>
            <a:off x="56794" y="34797"/>
            <a:ext cx="3371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30" dirty="0"/>
              <a:t>ГЕНДЕРНОЕ</a:t>
            </a:r>
            <a:r>
              <a:rPr spc="-35" dirty="0"/>
              <a:t> </a:t>
            </a:r>
            <a:r>
              <a:rPr spc="-100" dirty="0"/>
              <a:t>РАВЕНСТВО</a:t>
            </a:r>
            <a:r>
              <a:rPr lang="ru-RU" spc="-40" dirty="0"/>
              <a:t> </a:t>
            </a:r>
            <a:r>
              <a:rPr lang="ru-RU" sz="1600" dirty="0"/>
              <a:t>-</a:t>
            </a:r>
            <a:r>
              <a:rPr lang="ru-RU" sz="1600" spc="-5" dirty="0"/>
              <a:t> </a:t>
            </a:r>
            <a:r>
              <a:rPr lang="ru-RU" spc="-105" dirty="0"/>
              <a:t>2025</a:t>
            </a:r>
            <a:endParaRPr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141"/>
            <a:ext cx="12192000" cy="412115"/>
            <a:chOff x="0" y="12141"/>
            <a:chExt cx="12192000" cy="412115"/>
          </a:xfrm>
        </p:grpSpPr>
        <p:sp>
          <p:nvSpPr>
            <p:cNvPr id="3" name="object 3"/>
            <p:cNvSpPr/>
            <p:nvPr/>
          </p:nvSpPr>
          <p:spPr>
            <a:xfrm>
              <a:off x="0" y="12141"/>
              <a:ext cx="12192000" cy="412115"/>
            </a:xfrm>
            <a:custGeom>
              <a:avLst/>
              <a:gdLst/>
              <a:ahLst/>
              <a:cxnLst/>
              <a:rect l="l" t="t" r="r" b="b"/>
              <a:pathLst>
                <a:path w="12192000" h="412115">
                  <a:moveTo>
                    <a:pt x="12192000" y="0"/>
                  </a:moveTo>
                  <a:lnTo>
                    <a:pt x="0" y="0"/>
                  </a:lnTo>
                  <a:lnTo>
                    <a:pt x="0" y="411657"/>
                  </a:lnTo>
                  <a:lnTo>
                    <a:pt x="12192000" y="411657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833225" y="19100"/>
              <a:ext cx="256882" cy="359740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86659" y="503577"/>
            <a:ext cx="12111990" cy="6261735"/>
            <a:chOff x="86659" y="503577"/>
            <a:chExt cx="12111990" cy="6261735"/>
          </a:xfrm>
        </p:grpSpPr>
        <p:sp>
          <p:nvSpPr>
            <p:cNvPr id="6" name="object 6"/>
            <p:cNvSpPr/>
            <p:nvPr/>
          </p:nvSpPr>
          <p:spPr>
            <a:xfrm>
              <a:off x="93009" y="509927"/>
              <a:ext cx="12099290" cy="6249035"/>
            </a:xfrm>
            <a:custGeom>
              <a:avLst/>
              <a:gdLst/>
              <a:ahLst/>
              <a:cxnLst/>
              <a:rect l="l" t="t" r="r" b="b"/>
              <a:pathLst>
                <a:path w="12099290" h="6249034">
                  <a:moveTo>
                    <a:pt x="0" y="6249035"/>
                  </a:moveTo>
                  <a:lnTo>
                    <a:pt x="12099036" y="6249035"/>
                  </a:lnTo>
                  <a:lnTo>
                    <a:pt x="12099036" y="0"/>
                  </a:lnTo>
                  <a:lnTo>
                    <a:pt x="0" y="0"/>
                  </a:lnTo>
                  <a:lnTo>
                    <a:pt x="0" y="6249035"/>
                  </a:lnTo>
                  <a:close/>
                </a:path>
              </a:pathLst>
            </a:custGeom>
            <a:ln w="12700">
              <a:solidFill>
                <a:srgbClr val="E7E6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38545" y="824357"/>
              <a:ext cx="1289493" cy="128949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50863" y="806170"/>
              <a:ext cx="678205" cy="61419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200521" y="886713"/>
              <a:ext cx="1215390" cy="1215390"/>
            </a:xfrm>
            <a:custGeom>
              <a:avLst/>
              <a:gdLst/>
              <a:ahLst/>
              <a:cxnLst/>
              <a:rect l="l" t="t" r="r" b="b"/>
              <a:pathLst>
                <a:path w="1215390" h="1215389">
                  <a:moveTo>
                    <a:pt x="607440" y="0"/>
                  </a:moveTo>
                  <a:lnTo>
                    <a:pt x="607440" y="303784"/>
                  </a:lnTo>
                  <a:lnTo>
                    <a:pt x="631664" y="304756"/>
                  </a:lnTo>
                  <a:lnTo>
                    <a:pt x="655685" y="307657"/>
                  </a:lnTo>
                  <a:lnTo>
                    <a:pt x="702690" y="319150"/>
                  </a:lnTo>
                  <a:lnTo>
                    <a:pt x="748249" y="338370"/>
                  </a:lnTo>
                  <a:lnTo>
                    <a:pt x="789031" y="363953"/>
                  </a:lnTo>
                  <a:lnTo>
                    <a:pt x="824641" y="395110"/>
                  </a:lnTo>
                  <a:lnTo>
                    <a:pt x="854682" y="431049"/>
                  </a:lnTo>
                  <a:lnTo>
                    <a:pt x="878760" y="470979"/>
                  </a:lnTo>
                  <a:lnTo>
                    <a:pt x="896479" y="514110"/>
                  </a:lnTo>
                  <a:lnTo>
                    <a:pt x="907444" y="559650"/>
                  </a:lnTo>
                  <a:lnTo>
                    <a:pt x="911259" y="606809"/>
                  </a:lnTo>
                  <a:lnTo>
                    <a:pt x="907529" y="654795"/>
                  </a:lnTo>
                  <a:lnTo>
                    <a:pt x="895857" y="702818"/>
                  </a:lnTo>
                  <a:lnTo>
                    <a:pt x="876607" y="748345"/>
                  </a:lnTo>
                  <a:lnTo>
                    <a:pt x="851005" y="789108"/>
                  </a:lnTo>
                  <a:lnTo>
                    <a:pt x="819839" y="824708"/>
                  </a:lnTo>
                  <a:lnTo>
                    <a:pt x="783896" y="854746"/>
                  </a:lnTo>
                  <a:lnTo>
                    <a:pt x="743966" y="878824"/>
                  </a:lnTo>
                  <a:lnTo>
                    <a:pt x="700834" y="896542"/>
                  </a:lnTo>
                  <a:lnTo>
                    <a:pt x="655291" y="907504"/>
                  </a:lnTo>
                  <a:lnTo>
                    <a:pt x="608122" y="911309"/>
                  </a:lnTo>
                  <a:lnTo>
                    <a:pt x="560117" y="907560"/>
                  </a:lnTo>
                  <a:lnTo>
                    <a:pt x="512063" y="895858"/>
                  </a:lnTo>
                  <a:lnTo>
                    <a:pt x="466539" y="876638"/>
                  </a:lnTo>
                  <a:lnTo>
                    <a:pt x="425785" y="851055"/>
                  </a:lnTo>
                  <a:lnTo>
                    <a:pt x="390197" y="819898"/>
                  </a:lnTo>
                  <a:lnTo>
                    <a:pt x="360171" y="783959"/>
                  </a:lnTo>
                  <a:lnTo>
                    <a:pt x="336105" y="744029"/>
                  </a:lnTo>
                  <a:lnTo>
                    <a:pt x="318394" y="700898"/>
                  </a:lnTo>
                  <a:lnTo>
                    <a:pt x="307433" y="655358"/>
                  </a:lnTo>
                  <a:lnTo>
                    <a:pt x="303621" y="608199"/>
                  </a:lnTo>
                  <a:lnTo>
                    <a:pt x="307352" y="560213"/>
                  </a:lnTo>
                  <a:lnTo>
                    <a:pt x="319024" y="512190"/>
                  </a:lnTo>
                  <a:lnTo>
                    <a:pt x="30606" y="416813"/>
                  </a:lnTo>
                  <a:lnTo>
                    <a:pt x="17252" y="463476"/>
                  </a:lnTo>
                  <a:lnTo>
                    <a:pt x="7683" y="510936"/>
                  </a:lnTo>
                  <a:lnTo>
                    <a:pt x="1924" y="558992"/>
                  </a:lnTo>
                  <a:lnTo>
                    <a:pt x="0" y="607440"/>
                  </a:lnTo>
                  <a:lnTo>
                    <a:pt x="1827" y="654919"/>
                  </a:lnTo>
                  <a:lnTo>
                    <a:pt x="7218" y="701399"/>
                  </a:lnTo>
                  <a:lnTo>
                    <a:pt x="16040" y="746745"/>
                  </a:lnTo>
                  <a:lnTo>
                    <a:pt x="28155" y="790822"/>
                  </a:lnTo>
                  <a:lnTo>
                    <a:pt x="43431" y="833494"/>
                  </a:lnTo>
                  <a:lnTo>
                    <a:pt x="61731" y="874626"/>
                  </a:lnTo>
                  <a:lnTo>
                    <a:pt x="82921" y="914084"/>
                  </a:lnTo>
                  <a:lnTo>
                    <a:pt x="106866" y="951733"/>
                  </a:lnTo>
                  <a:lnTo>
                    <a:pt x="133431" y="987436"/>
                  </a:lnTo>
                  <a:lnTo>
                    <a:pt x="162480" y="1021060"/>
                  </a:lnTo>
                  <a:lnTo>
                    <a:pt x="193880" y="1052469"/>
                  </a:lnTo>
                  <a:lnTo>
                    <a:pt x="227495" y="1081527"/>
                  </a:lnTo>
                  <a:lnTo>
                    <a:pt x="263190" y="1108101"/>
                  </a:lnTo>
                  <a:lnTo>
                    <a:pt x="300830" y="1132054"/>
                  </a:lnTo>
                  <a:lnTo>
                    <a:pt x="340280" y="1153252"/>
                  </a:lnTo>
                  <a:lnTo>
                    <a:pt x="381406" y="1171559"/>
                  </a:lnTo>
                  <a:lnTo>
                    <a:pt x="424072" y="1186840"/>
                  </a:lnTo>
                  <a:lnTo>
                    <a:pt x="468143" y="1198961"/>
                  </a:lnTo>
                  <a:lnTo>
                    <a:pt x="513485" y="1207786"/>
                  </a:lnTo>
                  <a:lnTo>
                    <a:pt x="559962" y="1213180"/>
                  </a:lnTo>
                  <a:lnTo>
                    <a:pt x="607440" y="1215009"/>
                  </a:lnTo>
                  <a:lnTo>
                    <a:pt x="654919" y="1213180"/>
                  </a:lnTo>
                  <a:lnTo>
                    <a:pt x="701396" y="1207786"/>
                  </a:lnTo>
                  <a:lnTo>
                    <a:pt x="746738" y="1198961"/>
                  </a:lnTo>
                  <a:lnTo>
                    <a:pt x="790809" y="1186840"/>
                  </a:lnTo>
                  <a:lnTo>
                    <a:pt x="833475" y="1171559"/>
                  </a:lnTo>
                  <a:lnTo>
                    <a:pt x="874601" y="1153252"/>
                  </a:lnTo>
                  <a:lnTo>
                    <a:pt x="914051" y="1132054"/>
                  </a:lnTo>
                  <a:lnTo>
                    <a:pt x="951691" y="1108101"/>
                  </a:lnTo>
                  <a:lnTo>
                    <a:pt x="987386" y="1081527"/>
                  </a:lnTo>
                  <a:lnTo>
                    <a:pt x="1021001" y="1052469"/>
                  </a:lnTo>
                  <a:lnTo>
                    <a:pt x="1052401" y="1021060"/>
                  </a:lnTo>
                  <a:lnTo>
                    <a:pt x="1081450" y="987436"/>
                  </a:lnTo>
                  <a:lnTo>
                    <a:pt x="1108015" y="951733"/>
                  </a:lnTo>
                  <a:lnTo>
                    <a:pt x="1131960" y="914084"/>
                  </a:lnTo>
                  <a:lnTo>
                    <a:pt x="1153150" y="874626"/>
                  </a:lnTo>
                  <a:lnTo>
                    <a:pt x="1171450" y="833494"/>
                  </a:lnTo>
                  <a:lnTo>
                    <a:pt x="1186726" y="790822"/>
                  </a:lnTo>
                  <a:lnTo>
                    <a:pt x="1198841" y="746745"/>
                  </a:lnTo>
                  <a:lnTo>
                    <a:pt x="1207663" y="701399"/>
                  </a:lnTo>
                  <a:lnTo>
                    <a:pt x="1213054" y="654919"/>
                  </a:lnTo>
                  <a:lnTo>
                    <a:pt x="1214881" y="607440"/>
                  </a:lnTo>
                  <a:lnTo>
                    <a:pt x="1213054" y="559979"/>
                  </a:lnTo>
                  <a:lnTo>
                    <a:pt x="1207663" y="513515"/>
                  </a:lnTo>
                  <a:lnTo>
                    <a:pt x="1198841" y="468183"/>
                  </a:lnTo>
                  <a:lnTo>
                    <a:pt x="1186726" y="424119"/>
                  </a:lnTo>
                  <a:lnTo>
                    <a:pt x="1171450" y="381458"/>
                  </a:lnTo>
                  <a:lnTo>
                    <a:pt x="1153150" y="340335"/>
                  </a:lnTo>
                  <a:lnTo>
                    <a:pt x="1131960" y="300886"/>
                  </a:lnTo>
                  <a:lnTo>
                    <a:pt x="1108015" y="263245"/>
                  </a:lnTo>
                  <a:lnTo>
                    <a:pt x="1081450" y="227548"/>
                  </a:lnTo>
                  <a:lnTo>
                    <a:pt x="1052401" y="193930"/>
                  </a:lnTo>
                  <a:lnTo>
                    <a:pt x="1021001" y="162525"/>
                  </a:lnTo>
                  <a:lnTo>
                    <a:pt x="987386" y="133471"/>
                  </a:lnTo>
                  <a:lnTo>
                    <a:pt x="951691" y="106900"/>
                  </a:lnTo>
                  <a:lnTo>
                    <a:pt x="914051" y="82949"/>
                  </a:lnTo>
                  <a:lnTo>
                    <a:pt x="874601" y="61753"/>
                  </a:lnTo>
                  <a:lnTo>
                    <a:pt x="833475" y="43447"/>
                  </a:lnTo>
                  <a:lnTo>
                    <a:pt x="790809" y="28167"/>
                  </a:lnTo>
                  <a:lnTo>
                    <a:pt x="746738" y="16046"/>
                  </a:lnTo>
                  <a:lnTo>
                    <a:pt x="701396" y="7222"/>
                  </a:lnTo>
                  <a:lnTo>
                    <a:pt x="654919" y="1828"/>
                  </a:lnTo>
                  <a:lnTo>
                    <a:pt x="60744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231128" y="886713"/>
              <a:ext cx="577215" cy="512445"/>
            </a:xfrm>
            <a:custGeom>
              <a:avLst/>
              <a:gdLst/>
              <a:ahLst/>
              <a:cxnLst/>
              <a:rect l="l" t="t" r="r" b="b"/>
              <a:pathLst>
                <a:path w="577215" h="512444">
                  <a:moveTo>
                    <a:pt x="576833" y="0"/>
                  </a:moveTo>
                  <a:lnTo>
                    <a:pt x="528083" y="1947"/>
                  </a:lnTo>
                  <a:lnTo>
                    <a:pt x="480200" y="7705"/>
                  </a:lnTo>
                  <a:lnTo>
                    <a:pt x="433362" y="17145"/>
                  </a:lnTo>
                  <a:lnTo>
                    <a:pt x="387744" y="30140"/>
                  </a:lnTo>
                  <a:lnTo>
                    <a:pt x="343525" y="46562"/>
                  </a:lnTo>
                  <a:lnTo>
                    <a:pt x="300882" y="66282"/>
                  </a:lnTo>
                  <a:lnTo>
                    <a:pt x="259990" y="89174"/>
                  </a:lnTo>
                  <a:lnTo>
                    <a:pt x="221027" y="115109"/>
                  </a:lnTo>
                  <a:lnTo>
                    <a:pt x="184170" y="143960"/>
                  </a:lnTo>
                  <a:lnTo>
                    <a:pt x="149596" y="175598"/>
                  </a:lnTo>
                  <a:lnTo>
                    <a:pt x="117482" y="209896"/>
                  </a:lnTo>
                  <a:lnTo>
                    <a:pt x="88005" y="246727"/>
                  </a:lnTo>
                  <a:lnTo>
                    <a:pt x="61341" y="285961"/>
                  </a:lnTo>
                  <a:lnTo>
                    <a:pt x="37667" y="327473"/>
                  </a:lnTo>
                  <a:lnTo>
                    <a:pt x="17161" y="371133"/>
                  </a:lnTo>
                  <a:lnTo>
                    <a:pt x="0" y="416813"/>
                  </a:lnTo>
                  <a:lnTo>
                    <a:pt x="288417" y="512190"/>
                  </a:lnTo>
                  <a:lnTo>
                    <a:pt x="307248" y="467502"/>
                  </a:lnTo>
                  <a:lnTo>
                    <a:pt x="332410" y="427120"/>
                  </a:lnTo>
                  <a:lnTo>
                    <a:pt x="363198" y="391555"/>
                  </a:lnTo>
                  <a:lnTo>
                    <a:pt x="398906" y="361315"/>
                  </a:lnTo>
                  <a:lnTo>
                    <a:pt x="438830" y="336908"/>
                  </a:lnTo>
                  <a:lnTo>
                    <a:pt x="482262" y="318845"/>
                  </a:lnTo>
                  <a:lnTo>
                    <a:pt x="528499" y="307634"/>
                  </a:lnTo>
                  <a:lnTo>
                    <a:pt x="576833" y="303784"/>
                  </a:lnTo>
                  <a:lnTo>
                    <a:pt x="576833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500366" y="1312291"/>
            <a:ext cx="448309" cy="3238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1175"/>
              </a:lnSpc>
              <a:spcBef>
                <a:spcPts val="95"/>
              </a:spcBef>
            </a:pPr>
            <a:r>
              <a:rPr lang="en-US" sz="1000" spc="-20" dirty="0">
                <a:solidFill>
                  <a:srgbClr val="404040"/>
                </a:solidFill>
                <a:latin typeface="Arial MT"/>
                <a:cs typeface="Arial MT"/>
              </a:rPr>
              <a:t>3101</a:t>
            </a:r>
            <a:r>
              <a:rPr lang="ru-RU" sz="1000" spc="-20" dirty="0">
                <a:solidFill>
                  <a:srgbClr val="404040"/>
                </a:solidFill>
                <a:latin typeface="Arial MT"/>
                <a:cs typeface="Arial MT"/>
              </a:rPr>
              <a:t>8</a:t>
            </a:r>
            <a:r>
              <a:rPr sz="1000" spc="-20" dirty="0">
                <a:solidFill>
                  <a:srgbClr val="404040"/>
                </a:solidFill>
                <a:latin typeface="Arial MT"/>
                <a:cs typeface="Arial MT"/>
              </a:rPr>
              <a:t>;</a:t>
            </a:r>
            <a:endParaRPr sz="1000" dirty="0">
              <a:latin typeface="Arial MT"/>
              <a:cs typeface="Arial MT"/>
            </a:endParaRPr>
          </a:p>
          <a:p>
            <a:pPr algn="ctr">
              <a:lnSpc>
                <a:spcPts val="1175"/>
              </a:lnSpc>
            </a:pPr>
            <a:r>
              <a:rPr lang="en-US" sz="1000" spc="-25" dirty="0">
                <a:solidFill>
                  <a:srgbClr val="404040"/>
                </a:solidFill>
                <a:latin typeface="Arial MT"/>
                <a:cs typeface="Arial MT"/>
              </a:rPr>
              <a:t>78</a:t>
            </a:r>
            <a:r>
              <a:rPr sz="1000" spc="-25" dirty="0">
                <a:solidFill>
                  <a:srgbClr val="404040"/>
                </a:solidFill>
                <a:latin typeface="Arial MT"/>
                <a:cs typeface="Arial MT"/>
              </a:rPr>
              <a:t>%</a:t>
            </a:r>
            <a:endParaRPr sz="1000" dirty="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915659" y="605261"/>
            <a:ext cx="1537335" cy="57404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57175">
              <a:lnSpc>
                <a:spcPct val="100000"/>
              </a:lnSpc>
              <a:spcBef>
                <a:spcPts val="390"/>
              </a:spcBef>
            </a:pPr>
            <a:r>
              <a:rPr sz="1200" b="1" spc="-20" dirty="0">
                <a:solidFill>
                  <a:srgbClr val="585858"/>
                </a:solidFill>
                <a:latin typeface="Arial"/>
                <a:cs typeface="Arial"/>
              </a:rPr>
              <a:t>Уволено</a:t>
            </a:r>
            <a:r>
              <a:rPr sz="1200" b="1" spc="-3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585858"/>
                </a:solidFill>
                <a:latin typeface="Arial"/>
                <a:cs typeface="Arial"/>
              </a:rPr>
              <a:t>по</a:t>
            </a:r>
            <a:r>
              <a:rPr sz="1200" b="1" spc="-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585858"/>
                </a:solidFill>
                <a:latin typeface="Arial"/>
                <a:cs typeface="Arial"/>
              </a:rPr>
              <a:t>полу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ts val="1175"/>
              </a:lnSpc>
              <a:spcBef>
                <a:spcPts val="235"/>
              </a:spcBef>
            </a:pPr>
            <a:r>
              <a:rPr lang="ru-RU" sz="1000" spc="-20" dirty="0">
                <a:solidFill>
                  <a:srgbClr val="404040"/>
                </a:solidFill>
                <a:latin typeface="Arial MT"/>
                <a:cs typeface="Arial MT"/>
              </a:rPr>
              <a:t>8 550</a:t>
            </a:r>
            <a:r>
              <a:rPr sz="1000" spc="-20" dirty="0">
                <a:solidFill>
                  <a:srgbClr val="404040"/>
                </a:solidFill>
                <a:latin typeface="Arial MT"/>
                <a:cs typeface="Arial MT"/>
              </a:rPr>
              <a:t>;</a:t>
            </a:r>
            <a:endParaRPr sz="1000" dirty="0">
              <a:latin typeface="Arial MT"/>
              <a:cs typeface="Arial MT"/>
            </a:endParaRPr>
          </a:p>
          <a:p>
            <a:pPr marL="60960">
              <a:lnSpc>
                <a:spcPts val="1175"/>
              </a:lnSpc>
            </a:pPr>
            <a:r>
              <a:rPr lang="en-US" sz="1000" spc="-25" dirty="0">
                <a:solidFill>
                  <a:srgbClr val="404040"/>
                </a:solidFill>
                <a:latin typeface="Arial MT"/>
                <a:cs typeface="Arial MT"/>
              </a:rPr>
              <a:t>22</a:t>
            </a:r>
            <a:r>
              <a:rPr sz="1000" spc="-25" dirty="0">
                <a:solidFill>
                  <a:srgbClr val="404040"/>
                </a:solidFill>
                <a:latin typeface="Arial MT"/>
                <a:cs typeface="Arial MT"/>
              </a:rPr>
              <a:t>%</a:t>
            </a:r>
            <a:endParaRPr sz="1000" dirty="0">
              <a:latin typeface="Arial MT"/>
              <a:cs typeface="Arial M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8647366" y="888746"/>
            <a:ext cx="3218815" cy="801370"/>
            <a:chOff x="8647366" y="888746"/>
            <a:chExt cx="3218815" cy="801370"/>
          </a:xfrm>
        </p:grpSpPr>
        <p:sp>
          <p:nvSpPr>
            <p:cNvPr id="14" name="object 14"/>
            <p:cNvSpPr/>
            <p:nvPr/>
          </p:nvSpPr>
          <p:spPr>
            <a:xfrm>
              <a:off x="8652129" y="888746"/>
              <a:ext cx="3209290" cy="796925"/>
            </a:xfrm>
            <a:custGeom>
              <a:avLst/>
              <a:gdLst/>
              <a:ahLst/>
              <a:cxnLst/>
              <a:rect l="l" t="t" r="r" b="b"/>
              <a:pathLst>
                <a:path w="3209290" h="796925">
                  <a:moveTo>
                    <a:pt x="0" y="0"/>
                  </a:moveTo>
                  <a:lnTo>
                    <a:pt x="0" y="796416"/>
                  </a:lnTo>
                  <a:lnTo>
                    <a:pt x="3209036" y="796416"/>
                  </a:lnTo>
                  <a:lnTo>
                    <a:pt x="3209036" y="795274"/>
                  </a:lnTo>
                  <a:lnTo>
                    <a:pt x="2407539" y="697738"/>
                  </a:lnTo>
                  <a:lnTo>
                    <a:pt x="1604391" y="711453"/>
                  </a:lnTo>
                  <a:lnTo>
                    <a:pt x="802767" y="6093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652129" y="1650746"/>
              <a:ext cx="3209290" cy="34925"/>
            </a:xfrm>
            <a:custGeom>
              <a:avLst/>
              <a:gdLst/>
              <a:ahLst/>
              <a:cxnLst/>
              <a:rect l="l" t="t" r="r" b="b"/>
              <a:pathLst>
                <a:path w="3209290" h="34925">
                  <a:moveTo>
                    <a:pt x="0" y="34416"/>
                  </a:moveTo>
                  <a:lnTo>
                    <a:pt x="3209036" y="34416"/>
                  </a:lnTo>
                </a:path>
                <a:path w="3209290" h="34925">
                  <a:moveTo>
                    <a:pt x="0" y="0"/>
                  </a:moveTo>
                  <a:lnTo>
                    <a:pt x="0" y="34416"/>
                  </a:lnTo>
                </a:path>
                <a:path w="3209290" h="34925">
                  <a:moveTo>
                    <a:pt x="802767" y="0"/>
                  </a:moveTo>
                  <a:lnTo>
                    <a:pt x="802767" y="34416"/>
                  </a:lnTo>
                </a:path>
                <a:path w="3209290" h="34925">
                  <a:moveTo>
                    <a:pt x="1604391" y="0"/>
                  </a:moveTo>
                  <a:lnTo>
                    <a:pt x="1604391" y="34416"/>
                  </a:lnTo>
                </a:path>
                <a:path w="3209290" h="34925">
                  <a:moveTo>
                    <a:pt x="2407539" y="0"/>
                  </a:moveTo>
                  <a:lnTo>
                    <a:pt x="2407539" y="34416"/>
                  </a:lnTo>
                </a:path>
                <a:path w="3209290" h="34925">
                  <a:moveTo>
                    <a:pt x="3209036" y="0"/>
                  </a:moveTo>
                  <a:lnTo>
                    <a:pt x="3209036" y="34416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8511030" y="662177"/>
            <a:ext cx="556769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050" spc="-10" dirty="0">
                <a:solidFill>
                  <a:srgbClr val="404040"/>
                </a:solidFill>
                <a:latin typeface="Arial MT"/>
                <a:cs typeface="Arial MT"/>
              </a:rPr>
              <a:t>24 450</a:t>
            </a:r>
            <a:endParaRPr sz="1050" dirty="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339453" y="1210436"/>
            <a:ext cx="448309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050" spc="-20" dirty="0">
                <a:solidFill>
                  <a:srgbClr val="404040"/>
                </a:solidFill>
                <a:latin typeface="Arial MT"/>
                <a:cs typeface="Arial MT"/>
              </a:rPr>
              <a:t>8 106</a:t>
            </a:r>
            <a:endParaRPr sz="1050" dirty="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143490" y="1253237"/>
            <a:ext cx="448309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050" spc="-20" dirty="0">
                <a:solidFill>
                  <a:srgbClr val="404040"/>
                </a:solidFill>
                <a:latin typeface="Arial MT"/>
                <a:cs typeface="Arial MT"/>
              </a:rPr>
              <a:t>2 849</a:t>
            </a:r>
            <a:endParaRPr sz="1050" dirty="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944859" y="1293622"/>
            <a:ext cx="448309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050" spc="-20" dirty="0">
                <a:solidFill>
                  <a:srgbClr val="404040"/>
                </a:solidFill>
                <a:latin typeface="Arial MT"/>
                <a:cs typeface="Arial MT"/>
              </a:rPr>
              <a:t>4 115</a:t>
            </a:r>
            <a:endParaRPr sz="1050" dirty="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831193" y="1358900"/>
            <a:ext cx="175260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050" spc="-25" dirty="0">
                <a:solidFill>
                  <a:srgbClr val="404040"/>
                </a:solidFill>
                <a:latin typeface="Arial MT"/>
                <a:cs typeface="Arial MT"/>
              </a:rPr>
              <a:t>48</a:t>
            </a:r>
            <a:endParaRPr sz="1050" dirty="0">
              <a:latin typeface="Arial MT"/>
              <a:cs typeface="Arial MT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683986" y="742061"/>
            <a:ext cx="10191750" cy="1736089"/>
            <a:chOff x="1683986" y="742061"/>
            <a:chExt cx="10191750" cy="1736089"/>
          </a:xfrm>
        </p:grpSpPr>
        <p:sp>
          <p:nvSpPr>
            <p:cNvPr id="22" name="object 22"/>
            <p:cNvSpPr/>
            <p:nvPr/>
          </p:nvSpPr>
          <p:spPr>
            <a:xfrm>
              <a:off x="8308467" y="1794001"/>
              <a:ext cx="2766695" cy="614045"/>
            </a:xfrm>
            <a:custGeom>
              <a:avLst/>
              <a:gdLst/>
              <a:ahLst/>
              <a:cxnLst/>
              <a:rect l="l" t="t" r="r" b="b"/>
              <a:pathLst>
                <a:path w="2766695" h="614044">
                  <a:moveTo>
                    <a:pt x="73279" y="334010"/>
                  </a:moveTo>
                  <a:lnTo>
                    <a:pt x="72771" y="326402"/>
                  </a:lnTo>
                  <a:lnTo>
                    <a:pt x="72580" y="322580"/>
                  </a:lnTo>
                  <a:lnTo>
                    <a:pt x="72517" y="321310"/>
                  </a:lnTo>
                  <a:lnTo>
                    <a:pt x="72390" y="318770"/>
                  </a:lnTo>
                  <a:lnTo>
                    <a:pt x="68580" y="312420"/>
                  </a:lnTo>
                  <a:lnTo>
                    <a:pt x="65087" y="308610"/>
                  </a:lnTo>
                  <a:lnTo>
                    <a:pt x="61595" y="304800"/>
                  </a:lnTo>
                  <a:lnTo>
                    <a:pt x="58420" y="301815"/>
                  </a:lnTo>
                  <a:lnTo>
                    <a:pt x="58420" y="332752"/>
                  </a:lnTo>
                  <a:lnTo>
                    <a:pt x="57277" y="336550"/>
                  </a:lnTo>
                  <a:lnTo>
                    <a:pt x="51943" y="341630"/>
                  </a:lnTo>
                  <a:lnTo>
                    <a:pt x="48641" y="342900"/>
                  </a:lnTo>
                  <a:lnTo>
                    <a:pt x="40386" y="341630"/>
                  </a:lnTo>
                  <a:lnTo>
                    <a:pt x="35941" y="339102"/>
                  </a:lnTo>
                  <a:lnTo>
                    <a:pt x="31242" y="334010"/>
                  </a:lnTo>
                  <a:lnTo>
                    <a:pt x="27178" y="330200"/>
                  </a:lnTo>
                  <a:lnTo>
                    <a:pt x="24892" y="326402"/>
                  </a:lnTo>
                  <a:lnTo>
                    <a:pt x="24638" y="322580"/>
                  </a:lnTo>
                  <a:lnTo>
                    <a:pt x="24511" y="321310"/>
                  </a:lnTo>
                  <a:lnTo>
                    <a:pt x="24257" y="318770"/>
                  </a:lnTo>
                  <a:lnTo>
                    <a:pt x="25527" y="314960"/>
                  </a:lnTo>
                  <a:lnTo>
                    <a:pt x="30861" y="309880"/>
                  </a:lnTo>
                  <a:lnTo>
                    <a:pt x="34036" y="308610"/>
                  </a:lnTo>
                  <a:lnTo>
                    <a:pt x="41910" y="309880"/>
                  </a:lnTo>
                  <a:lnTo>
                    <a:pt x="58420" y="332752"/>
                  </a:lnTo>
                  <a:lnTo>
                    <a:pt x="58420" y="301815"/>
                  </a:lnTo>
                  <a:lnTo>
                    <a:pt x="54864" y="298450"/>
                  </a:lnTo>
                  <a:lnTo>
                    <a:pt x="47752" y="294652"/>
                  </a:lnTo>
                  <a:lnTo>
                    <a:pt x="40640" y="294652"/>
                  </a:lnTo>
                  <a:lnTo>
                    <a:pt x="33401" y="293370"/>
                  </a:lnTo>
                  <a:lnTo>
                    <a:pt x="15748" y="317500"/>
                  </a:lnTo>
                  <a:lnTo>
                    <a:pt x="16510" y="321310"/>
                  </a:lnTo>
                  <a:lnTo>
                    <a:pt x="10414" y="314960"/>
                  </a:lnTo>
                  <a:lnTo>
                    <a:pt x="0" y="325120"/>
                  </a:lnTo>
                  <a:lnTo>
                    <a:pt x="57912" y="382270"/>
                  </a:lnTo>
                  <a:lnTo>
                    <a:pt x="68961" y="372110"/>
                  </a:lnTo>
                  <a:lnTo>
                    <a:pt x="47879" y="350520"/>
                  </a:lnTo>
                  <a:lnTo>
                    <a:pt x="55753" y="350520"/>
                  </a:lnTo>
                  <a:lnTo>
                    <a:pt x="58547" y="349250"/>
                  </a:lnTo>
                  <a:lnTo>
                    <a:pt x="61341" y="349250"/>
                  </a:lnTo>
                  <a:lnTo>
                    <a:pt x="63881" y="346710"/>
                  </a:lnTo>
                  <a:lnTo>
                    <a:pt x="67500" y="342900"/>
                  </a:lnTo>
                  <a:lnTo>
                    <a:pt x="71120" y="339102"/>
                  </a:lnTo>
                  <a:lnTo>
                    <a:pt x="73279" y="334010"/>
                  </a:lnTo>
                  <a:close/>
                </a:path>
                <a:path w="2766695" h="614044">
                  <a:moveTo>
                    <a:pt x="128270" y="280670"/>
                  </a:moveTo>
                  <a:lnTo>
                    <a:pt x="125222" y="279400"/>
                  </a:lnTo>
                  <a:lnTo>
                    <a:pt x="122682" y="278130"/>
                  </a:lnTo>
                  <a:lnTo>
                    <a:pt x="120650" y="276860"/>
                  </a:lnTo>
                  <a:lnTo>
                    <a:pt x="118491" y="275602"/>
                  </a:lnTo>
                  <a:lnTo>
                    <a:pt x="117030" y="274320"/>
                  </a:lnTo>
                  <a:lnTo>
                    <a:pt x="115570" y="273050"/>
                  </a:lnTo>
                  <a:lnTo>
                    <a:pt x="111887" y="269252"/>
                  </a:lnTo>
                  <a:lnTo>
                    <a:pt x="105473" y="262902"/>
                  </a:lnTo>
                  <a:lnTo>
                    <a:pt x="103378" y="260832"/>
                  </a:lnTo>
                  <a:lnTo>
                    <a:pt x="103378" y="285750"/>
                  </a:lnTo>
                  <a:lnTo>
                    <a:pt x="102489" y="290830"/>
                  </a:lnTo>
                  <a:lnTo>
                    <a:pt x="101219" y="293370"/>
                  </a:lnTo>
                  <a:lnTo>
                    <a:pt x="99314" y="295910"/>
                  </a:lnTo>
                  <a:lnTo>
                    <a:pt x="97536" y="297180"/>
                  </a:lnTo>
                  <a:lnTo>
                    <a:pt x="95377" y="298450"/>
                  </a:lnTo>
                  <a:lnTo>
                    <a:pt x="88900" y="298450"/>
                  </a:lnTo>
                  <a:lnTo>
                    <a:pt x="87376" y="295910"/>
                  </a:lnTo>
                  <a:lnTo>
                    <a:pt x="85852" y="294652"/>
                  </a:lnTo>
                  <a:lnTo>
                    <a:pt x="85217" y="292100"/>
                  </a:lnTo>
                  <a:lnTo>
                    <a:pt x="85598" y="290830"/>
                  </a:lnTo>
                  <a:lnTo>
                    <a:pt x="85979" y="288302"/>
                  </a:lnTo>
                  <a:lnTo>
                    <a:pt x="87376" y="285750"/>
                  </a:lnTo>
                  <a:lnTo>
                    <a:pt x="92202" y="278130"/>
                  </a:lnTo>
                  <a:lnTo>
                    <a:pt x="93853" y="275602"/>
                  </a:lnTo>
                  <a:lnTo>
                    <a:pt x="94869" y="274320"/>
                  </a:lnTo>
                  <a:lnTo>
                    <a:pt x="97028" y="275602"/>
                  </a:lnTo>
                  <a:lnTo>
                    <a:pt x="99695" y="279400"/>
                  </a:lnTo>
                  <a:lnTo>
                    <a:pt x="101346" y="280670"/>
                  </a:lnTo>
                  <a:lnTo>
                    <a:pt x="101981" y="281952"/>
                  </a:lnTo>
                  <a:lnTo>
                    <a:pt x="102997" y="283210"/>
                  </a:lnTo>
                  <a:lnTo>
                    <a:pt x="103378" y="285750"/>
                  </a:lnTo>
                  <a:lnTo>
                    <a:pt x="103378" y="260832"/>
                  </a:lnTo>
                  <a:lnTo>
                    <a:pt x="99060" y="256552"/>
                  </a:lnTo>
                  <a:lnTo>
                    <a:pt x="94234" y="251460"/>
                  </a:lnTo>
                  <a:lnTo>
                    <a:pt x="90551" y="248920"/>
                  </a:lnTo>
                  <a:lnTo>
                    <a:pt x="87757" y="247650"/>
                  </a:lnTo>
                  <a:lnTo>
                    <a:pt x="81788" y="247650"/>
                  </a:lnTo>
                  <a:lnTo>
                    <a:pt x="55118" y="278130"/>
                  </a:lnTo>
                  <a:lnTo>
                    <a:pt x="56134" y="283210"/>
                  </a:lnTo>
                  <a:lnTo>
                    <a:pt x="59055" y="288302"/>
                  </a:lnTo>
                  <a:lnTo>
                    <a:pt x="70993" y="279400"/>
                  </a:lnTo>
                  <a:lnTo>
                    <a:pt x="69723" y="276860"/>
                  </a:lnTo>
                  <a:lnTo>
                    <a:pt x="69215" y="274320"/>
                  </a:lnTo>
                  <a:lnTo>
                    <a:pt x="69596" y="273050"/>
                  </a:lnTo>
                  <a:lnTo>
                    <a:pt x="69850" y="270510"/>
                  </a:lnTo>
                  <a:lnTo>
                    <a:pt x="70993" y="269252"/>
                  </a:lnTo>
                  <a:lnTo>
                    <a:pt x="73025" y="266700"/>
                  </a:lnTo>
                  <a:lnTo>
                    <a:pt x="75946" y="264160"/>
                  </a:lnTo>
                  <a:lnTo>
                    <a:pt x="78359" y="262902"/>
                  </a:lnTo>
                  <a:lnTo>
                    <a:pt x="84328" y="262902"/>
                  </a:lnTo>
                  <a:lnTo>
                    <a:pt x="87630" y="266700"/>
                  </a:lnTo>
                  <a:lnTo>
                    <a:pt x="86487" y="269252"/>
                  </a:lnTo>
                  <a:lnTo>
                    <a:pt x="83693" y="274320"/>
                  </a:lnTo>
                  <a:lnTo>
                    <a:pt x="79502" y="280670"/>
                  </a:lnTo>
                  <a:lnTo>
                    <a:pt x="76454" y="284480"/>
                  </a:lnTo>
                  <a:lnTo>
                    <a:pt x="74295" y="288302"/>
                  </a:lnTo>
                  <a:lnTo>
                    <a:pt x="73279" y="292100"/>
                  </a:lnTo>
                  <a:lnTo>
                    <a:pt x="72263" y="294652"/>
                  </a:lnTo>
                  <a:lnTo>
                    <a:pt x="72136" y="297180"/>
                  </a:lnTo>
                  <a:lnTo>
                    <a:pt x="85217" y="313702"/>
                  </a:lnTo>
                  <a:lnTo>
                    <a:pt x="94869" y="313702"/>
                  </a:lnTo>
                  <a:lnTo>
                    <a:pt x="109347" y="298450"/>
                  </a:lnTo>
                  <a:lnTo>
                    <a:pt x="110490" y="295910"/>
                  </a:lnTo>
                  <a:lnTo>
                    <a:pt x="111125" y="292100"/>
                  </a:lnTo>
                  <a:lnTo>
                    <a:pt x="111252" y="288302"/>
                  </a:lnTo>
                  <a:lnTo>
                    <a:pt x="112141" y="288302"/>
                  </a:lnTo>
                  <a:lnTo>
                    <a:pt x="112903" y="289560"/>
                  </a:lnTo>
                  <a:lnTo>
                    <a:pt x="116205" y="290830"/>
                  </a:lnTo>
                  <a:lnTo>
                    <a:pt x="117221" y="292100"/>
                  </a:lnTo>
                  <a:lnTo>
                    <a:pt x="120904" y="288302"/>
                  </a:lnTo>
                  <a:lnTo>
                    <a:pt x="128270" y="280670"/>
                  </a:lnTo>
                  <a:close/>
                </a:path>
                <a:path w="2766695" h="614044">
                  <a:moveTo>
                    <a:pt x="166624" y="240030"/>
                  </a:moveTo>
                  <a:lnTo>
                    <a:pt x="166535" y="237502"/>
                  </a:lnTo>
                  <a:lnTo>
                    <a:pt x="166420" y="233680"/>
                  </a:lnTo>
                  <a:lnTo>
                    <a:pt x="166306" y="229870"/>
                  </a:lnTo>
                  <a:lnTo>
                    <a:pt x="166192" y="226060"/>
                  </a:lnTo>
                  <a:lnTo>
                    <a:pt x="166116" y="223520"/>
                  </a:lnTo>
                  <a:lnTo>
                    <a:pt x="163195" y="215900"/>
                  </a:lnTo>
                  <a:lnTo>
                    <a:pt x="157226" y="210820"/>
                  </a:lnTo>
                  <a:lnTo>
                    <a:pt x="152019" y="204914"/>
                  </a:lnTo>
                  <a:lnTo>
                    <a:pt x="152019" y="237502"/>
                  </a:lnTo>
                  <a:lnTo>
                    <a:pt x="150749" y="241300"/>
                  </a:lnTo>
                  <a:lnTo>
                    <a:pt x="145034" y="247650"/>
                  </a:lnTo>
                  <a:lnTo>
                    <a:pt x="141605" y="248920"/>
                  </a:lnTo>
                  <a:lnTo>
                    <a:pt x="137414" y="247650"/>
                  </a:lnTo>
                  <a:lnTo>
                    <a:pt x="133350" y="247650"/>
                  </a:lnTo>
                  <a:lnTo>
                    <a:pt x="129413" y="246380"/>
                  </a:lnTo>
                  <a:lnTo>
                    <a:pt x="121793" y="238760"/>
                  </a:lnTo>
                  <a:lnTo>
                    <a:pt x="119761" y="234950"/>
                  </a:lnTo>
                  <a:lnTo>
                    <a:pt x="119697" y="233680"/>
                  </a:lnTo>
                  <a:lnTo>
                    <a:pt x="119507" y="229870"/>
                  </a:lnTo>
                  <a:lnTo>
                    <a:pt x="119126" y="226060"/>
                  </a:lnTo>
                  <a:lnTo>
                    <a:pt x="120396" y="222250"/>
                  </a:lnTo>
                  <a:lnTo>
                    <a:pt x="125984" y="217170"/>
                  </a:lnTo>
                  <a:lnTo>
                    <a:pt x="129540" y="215900"/>
                  </a:lnTo>
                  <a:lnTo>
                    <a:pt x="137922" y="215900"/>
                  </a:lnTo>
                  <a:lnTo>
                    <a:pt x="141986" y="218452"/>
                  </a:lnTo>
                  <a:lnTo>
                    <a:pt x="149225" y="226060"/>
                  </a:lnTo>
                  <a:lnTo>
                    <a:pt x="151257" y="229870"/>
                  </a:lnTo>
                  <a:lnTo>
                    <a:pt x="152019" y="237502"/>
                  </a:lnTo>
                  <a:lnTo>
                    <a:pt x="152019" y="204914"/>
                  </a:lnTo>
                  <a:lnTo>
                    <a:pt x="151638" y="204470"/>
                  </a:lnTo>
                  <a:lnTo>
                    <a:pt x="144780" y="201930"/>
                  </a:lnTo>
                  <a:lnTo>
                    <a:pt x="128651" y="200660"/>
                  </a:lnTo>
                  <a:lnTo>
                    <a:pt x="121793" y="203200"/>
                  </a:lnTo>
                  <a:lnTo>
                    <a:pt x="116332" y="209550"/>
                  </a:lnTo>
                  <a:lnTo>
                    <a:pt x="112776" y="212102"/>
                  </a:lnTo>
                  <a:lnTo>
                    <a:pt x="110363" y="215900"/>
                  </a:lnTo>
                  <a:lnTo>
                    <a:pt x="109347" y="220980"/>
                  </a:lnTo>
                  <a:lnTo>
                    <a:pt x="108331" y="224802"/>
                  </a:lnTo>
                  <a:lnTo>
                    <a:pt x="108458" y="228600"/>
                  </a:lnTo>
                  <a:lnTo>
                    <a:pt x="109982" y="233680"/>
                  </a:lnTo>
                  <a:lnTo>
                    <a:pt x="105029" y="228600"/>
                  </a:lnTo>
                  <a:lnTo>
                    <a:pt x="102108" y="224802"/>
                  </a:lnTo>
                  <a:lnTo>
                    <a:pt x="101346" y="220980"/>
                  </a:lnTo>
                  <a:lnTo>
                    <a:pt x="100457" y="217170"/>
                  </a:lnTo>
                  <a:lnTo>
                    <a:pt x="100533" y="215900"/>
                  </a:lnTo>
                  <a:lnTo>
                    <a:pt x="100622" y="214630"/>
                  </a:lnTo>
                  <a:lnTo>
                    <a:pt x="100711" y="213360"/>
                  </a:lnTo>
                  <a:lnTo>
                    <a:pt x="102235" y="210820"/>
                  </a:lnTo>
                  <a:lnTo>
                    <a:pt x="103632" y="208280"/>
                  </a:lnTo>
                  <a:lnTo>
                    <a:pt x="106172" y="204470"/>
                  </a:lnTo>
                  <a:lnTo>
                    <a:pt x="109601" y="200660"/>
                  </a:lnTo>
                  <a:lnTo>
                    <a:pt x="111125" y="199402"/>
                  </a:lnTo>
                  <a:lnTo>
                    <a:pt x="111760" y="199402"/>
                  </a:lnTo>
                  <a:lnTo>
                    <a:pt x="112522" y="198120"/>
                  </a:lnTo>
                  <a:lnTo>
                    <a:pt x="119126" y="191770"/>
                  </a:lnTo>
                  <a:lnTo>
                    <a:pt x="122047" y="186702"/>
                  </a:lnTo>
                  <a:lnTo>
                    <a:pt x="121793" y="184150"/>
                  </a:lnTo>
                  <a:lnTo>
                    <a:pt x="121666" y="180352"/>
                  </a:lnTo>
                  <a:lnTo>
                    <a:pt x="120015" y="177800"/>
                  </a:lnTo>
                  <a:lnTo>
                    <a:pt x="116840" y="174002"/>
                  </a:lnTo>
                  <a:lnTo>
                    <a:pt x="109347" y="181610"/>
                  </a:lnTo>
                  <a:lnTo>
                    <a:pt x="109855" y="182880"/>
                  </a:lnTo>
                  <a:lnTo>
                    <a:pt x="109347" y="184150"/>
                  </a:lnTo>
                  <a:lnTo>
                    <a:pt x="102235" y="191770"/>
                  </a:lnTo>
                  <a:lnTo>
                    <a:pt x="96227" y="198120"/>
                  </a:lnTo>
                  <a:lnTo>
                    <a:pt x="92100" y="204470"/>
                  </a:lnTo>
                  <a:lnTo>
                    <a:pt x="89839" y="210820"/>
                  </a:lnTo>
                  <a:lnTo>
                    <a:pt x="89750" y="212102"/>
                  </a:lnTo>
                  <a:lnTo>
                    <a:pt x="89662" y="213360"/>
                  </a:lnTo>
                  <a:lnTo>
                    <a:pt x="89573" y="214630"/>
                  </a:lnTo>
                  <a:lnTo>
                    <a:pt x="89484" y="215900"/>
                  </a:lnTo>
                  <a:lnTo>
                    <a:pt x="89408" y="217170"/>
                  </a:lnTo>
                  <a:lnTo>
                    <a:pt x="111607" y="250202"/>
                  </a:lnTo>
                  <a:lnTo>
                    <a:pt x="117055" y="255270"/>
                  </a:lnTo>
                  <a:lnTo>
                    <a:pt x="121894" y="259080"/>
                  </a:lnTo>
                  <a:lnTo>
                    <a:pt x="126111" y="260350"/>
                  </a:lnTo>
                  <a:lnTo>
                    <a:pt x="131191" y="262902"/>
                  </a:lnTo>
                  <a:lnTo>
                    <a:pt x="136525" y="264160"/>
                  </a:lnTo>
                  <a:lnTo>
                    <a:pt x="147574" y="261620"/>
                  </a:lnTo>
                  <a:lnTo>
                    <a:pt x="152527" y="257810"/>
                  </a:lnTo>
                  <a:lnTo>
                    <a:pt x="162077" y="248920"/>
                  </a:lnTo>
                  <a:lnTo>
                    <a:pt x="163449" y="247650"/>
                  </a:lnTo>
                  <a:lnTo>
                    <a:pt x="166624" y="240030"/>
                  </a:lnTo>
                  <a:close/>
                </a:path>
                <a:path w="2766695" h="614044">
                  <a:moveTo>
                    <a:pt x="215900" y="190500"/>
                  </a:moveTo>
                  <a:lnTo>
                    <a:pt x="215773" y="174002"/>
                  </a:lnTo>
                  <a:lnTo>
                    <a:pt x="212598" y="166370"/>
                  </a:lnTo>
                  <a:lnTo>
                    <a:pt x="211328" y="165100"/>
                  </a:lnTo>
                  <a:lnTo>
                    <a:pt x="206248" y="160020"/>
                  </a:lnTo>
                  <a:lnTo>
                    <a:pt x="201803" y="155486"/>
                  </a:lnTo>
                  <a:lnTo>
                    <a:pt x="201803" y="189230"/>
                  </a:lnTo>
                  <a:lnTo>
                    <a:pt x="200533" y="191770"/>
                  </a:lnTo>
                  <a:lnTo>
                    <a:pt x="197612" y="195580"/>
                  </a:lnTo>
                  <a:lnTo>
                    <a:pt x="194691" y="198120"/>
                  </a:lnTo>
                  <a:lnTo>
                    <a:pt x="191135" y="199402"/>
                  </a:lnTo>
                  <a:lnTo>
                    <a:pt x="182753" y="199402"/>
                  </a:lnTo>
                  <a:lnTo>
                    <a:pt x="168071" y="182880"/>
                  </a:lnTo>
                  <a:lnTo>
                    <a:pt x="167995" y="181610"/>
                  </a:lnTo>
                  <a:lnTo>
                    <a:pt x="167919" y="180352"/>
                  </a:lnTo>
                  <a:lnTo>
                    <a:pt x="167855" y="179070"/>
                  </a:lnTo>
                  <a:lnTo>
                    <a:pt x="167779" y="177800"/>
                  </a:lnTo>
                  <a:lnTo>
                    <a:pt x="167703" y="176530"/>
                  </a:lnTo>
                  <a:lnTo>
                    <a:pt x="167640" y="175260"/>
                  </a:lnTo>
                  <a:lnTo>
                    <a:pt x="169037" y="172720"/>
                  </a:lnTo>
                  <a:lnTo>
                    <a:pt x="171831" y="168910"/>
                  </a:lnTo>
                  <a:lnTo>
                    <a:pt x="174752" y="166370"/>
                  </a:lnTo>
                  <a:lnTo>
                    <a:pt x="178308" y="165100"/>
                  </a:lnTo>
                  <a:lnTo>
                    <a:pt x="186690" y="165100"/>
                  </a:lnTo>
                  <a:lnTo>
                    <a:pt x="201650" y="186702"/>
                  </a:lnTo>
                  <a:lnTo>
                    <a:pt x="201726" y="187960"/>
                  </a:lnTo>
                  <a:lnTo>
                    <a:pt x="201803" y="189230"/>
                  </a:lnTo>
                  <a:lnTo>
                    <a:pt x="201803" y="155486"/>
                  </a:lnTo>
                  <a:lnTo>
                    <a:pt x="200025" y="153670"/>
                  </a:lnTo>
                  <a:lnTo>
                    <a:pt x="192786" y="151130"/>
                  </a:lnTo>
                  <a:lnTo>
                    <a:pt x="176403" y="151130"/>
                  </a:lnTo>
                  <a:lnTo>
                    <a:pt x="169164" y="153670"/>
                  </a:lnTo>
                  <a:lnTo>
                    <a:pt x="158750" y="165100"/>
                  </a:lnTo>
                  <a:lnTo>
                    <a:pt x="155829" y="168910"/>
                  </a:lnTo>
                  <a:lnTo>
                    <a:pt x="154432" y="174002"/>
                  </a:lnTo>
                  <a:lnTo>
                    <a:pt x="152908" y="179070"/>
                  </a:lnTo>
                  <a:lnTo>
                    <a:pt x="152908" y="184150"/>
                  </a:lnTo>
                  <a:lnTo>
                    <a:pt x="154559" y="190500"/>
                  </a:lnTo>
                  <a:lnTo>
                    <a:pt x="156210" y="195580"/>
                  </a:lnTo>
                  <a:lnTo>
                    <a:pt x="158877" y="199402"/>
                  </a:lnTo>
                  <a:lnTo>
                    <a:pt x="162560" y="203200"/>
                  </a:lnTo>
                  <a:lnTo>
                    <a:pt x="167386" y="208280"/>
                  </a:lnTo>
                  <a:lnTo>
                    <a:pt x="172339" y="210820"/>
                  </a:lnTo>
                  <a:lnTo>
                    <a:pt x="177546" y="213360"/>
                  </a:lnTo>
                  <a:lnTo>
                    <a:pt x="182626" y="214630"/>
                  </a:lnTo>
                  <a:lnTo>
                    <a:pt x="187833" y="214630"/>
                  </a:lnTo>
                  <a:lnTo>
                    <a:pt x="193040" y="212102"/>
                  </a:lnTo>
                  <a:lnTo>
                    <a:pt x="198374" y="210820"/>
                  </a:lnTo>
                  <a:lnTo>
                    <a:pt x="202819" y="208280"/>
                  </a:lnTo>
                  <a:lnTo>
                    <a:pt x="206629" y="204470"/>
                  </a:lnTo>
                  <a:lnTo>
                    <a:pt x="211607" y="199402"/>
                  </a:lnTo>
                  <a:lnTo>
                    <a:pt x="212852" y="198120"/>
                  </a:lnTo>
                  <a:lnTo>
                    <a:pt x="215900" y="190500"/>
                  </a:lnTo>
                  <a:close/>
                </a:path>
                <a:path w="2766695" h="614044">
                  <a:moveTo>
                    <a:pt x="272034" y="137160"/>
                  </a:moveTo>
                  <a:lnTo>
                    <a:pt x="265684" y="130810"/>
                  </a:lnTo>
                  <a:lnTo>
                    <a:pt x="230124" y="95250"/>
                  </a:lnTo>
                  <a:lnTo>
                    <a:pt x="219075" y="105410"/>
                  </a:lnTo>
                  <a:lnTo>
                    <a:pt x="236982" y="124460"/>
                  </a:lnTo>
                  <a:lnTo>
                    <a:pt x="235458" y="127000"/>
                  </a:lnTo>
                  <a:lnTo>
                    <a:pt x="233680" y="129552"/>
                  </a:lnTo>
                  <a:lnTo>
                    <a:pt x="231648" y="132080"/>
                  </a:lnTo>
                  <a:lnTo>
                    <a:pt x="227584" y="134620"/>
                  </a:lnTo>
                  <a:lnTo>
                    <a:pt x="225425" y="135902"/>
                  </a:lnTo>
                  <a:lnTo>
                    <a:pt x="219964" y="135902"/>
                  </a:lnTo>
                  <a:lnTo>
                    <a:pt x="218440" y="134620"/>
                  </a:lnTo>
                  <a:lnTo>
                    <a:pt x="216535" y="133350"/>
                  </a:lnTo>
                  <a:lnTo>
                    <a:pt x="204216" y="120650"/>
                  </a:lnTo>
                  <a:lnTo>
                    <a:pt x="193040" y="132080"/>
                  </a:lnTo>
                  <a:lnTo>
                    <a:pt x="203073" y="142252"/>
                  </a:lnTo>
                  <a:lnTo>
                    <a:pt x="206756" y="146050"/>
                  </a:lnTo>
                  <a:lnTo>
                    <a:pt x="210312" y="148602"/>
                  </a:lnTo>
                  <a:lnTo>
                    <a:pt x="216916" y="151130"/>
                  </a:lnTo>
                  <a:lnTo>
                    <a:pt x="220599" y="151130"/>
                  </a:lnTo>
                  <a:lnTo>
                    <a:pt x="228981" y="148602"/>
                  </a:lnTo>
                  <a:lnTo>
                    <a:pt x="232791" y="146050"/>
                  </a:lnTo>
                  <a:lnTo>
                    <a:pt x="236093" y="142252"/>
                  </a:lnTo>
                  <a:lnTo>
                    <a:pt x="238379" y="140970"/>
                  </a:lnTo>
                  <a:lnTo>
                    <a:pt x="241046" y="137160"/>
                  </a:lnTo>
                  <a:lnTo>
                    <a:pt x="241681" y="135902"/>
                  </a:lnTo>
                  <a:lnTo>
                    <a:pt x="244221" y="130810"/>
                  </a:lnTo>
                  <a:lnTo>
                    <a:pt x="260985" y="147320"/>
                  </a:lnTo>
                  <a:lnTo>
                    <a:pt x="272034" y="137160"/>
                  </a:lnTo>
                  <a:close/>
                </a:path>
                <a:path w="2766695" h="614044">
                  <a:moveTo>
                    <a:pt x="321945" y="86360"/>
                  </a:moveTo>
                  <a:lnTo>
                    <a:pt x="306705" y="71120"/>
                  </a:lnTo>
                  <a:lnTo>
                    <a:pt x="280035" y="44450"/>
                  </a:lnTo>
                  <a:lnTo>
                    <a:pt x="269113" y="55880"/>
                  </a:lnTo>
                  <a:lnTo>
                    <a:pt x="278384" y="99060"/>
                  </a:lnTo>
                  <a:lnTo>
                    <a:pt x="252095" y="72402"/>
                  </a:lnTo>
                  <a:lnTo>
                    <a:pt x="241427" y="83820"/>
                  </a:lnTo>
                  <a:lnTo>
                    <a:pt x="283337" y="125730"/>
                  </a:lnTo>
                  <a:lnTo>
                    <a:pt x="294005" y="114300"/>
                  </a:lnTo>
                  <a:lnTo>
                    <a:pt x="290639" y="99060"/>
                  </a:lnTo>
                  <a:lnTo>
                    <a:pt x="284480" y="71120"/>
                  </a:lnTo>
                  <a:lnTo>
                    <a:pt x="311277" y="97802"/>
                  </a:lnTo>
                  <a:lnTo>
                    <a:pt x="321945" y="86360"/>
                  </a:lnTo>
                  <a:close/>
                </a:path>
                <a:path w="2766695" h="614044">
                  <a:moveTo>
                    <a:pt x="360553" y="39370"/>
                  </a:moveTo>
                  <a:lnTo>
                    <a:pt x="359664" y="34302"/>
                  </a:lnTo>
                  <a:lnTo>
                    <a:pt x="356997" y="29210"/>
                  </a:lnTo>
                  <a:lnTo>
                    <a:pt x="344170" y="38100"/>
                  </a:lnTo>
                  <a:lnTo>
                    <a:pt x="345567" y="40652"/>
                  </a:lnTo>
                  <a:lnTo>
                    <a:pt x="346202" y="43180"/>
                  </a:lnTo>
                  <a:lnTo>
                    <a:pt x="337439" y="54610"/>
                  </a:lnTo>
                  <a:lnTo>
                    <a:pt x="330327" y="54610"/>
                  </a:lnTo>
                  <a:lnTo>
                    <a:pt x="326898" y="53352"/>
                  </a:lnTo>
                  <a:lnTo>
                    <a:pt x="323596" y="49530"/>
                  </a:lnTo>
                  <a:lnTo>
                    <a:pt x="329907" y="43180"/>
                  </a:lnTo>
                  <a:lnTo>
                    <a:pt x="351409" y="21602"/>
                  </a:lnTo>
                  <a:lnTo>
                    <a:pt x="345186" y="16510"/>
                  </a:lnTo>
                  <a:lnTo>
                    <a:pt x="339102" y="12700"/>
                  </a:lnTo>
                  <a:lnTo>
                    <a:pt x="333502" y="9144"/>
                  </a:lnTo>
                  <a:lnTo>
                    <a:pt x="333502" y="26670"/>
                  </a:lnTo>
                  <a:lnTo>
                    <a:pt x="316992" y="43180"/>
                  </a:lnTo>
                  <a:lnTo>
                    <a:pt x="313944" y="39370"/>
                  </a:lnTo>
                  <a:lnTo>
                    <a:pt x="312293" y="36830"/>
                  </a:lnTo>
                  <a:lnTo>
                    <a:pt x="312166" y="33020"/>
                  </a:lnTo>
                  <a:lnTo>
                    <a:pt x="311912" y="30480"/>
                  </a:lnTo>
                  <a:lnTo>
                    <a:pt x="313055" y="26670"/>
                  </a:lnTo>
                  <a:lnTo>
                    <a:pt x="315468" y="24130"/>
                  </a:lnTo>
                  <a:lnTo>
                    <a:pt x="317754" y="22860"/>
                  </a:lnTo>
                  <a:lnTo>
                    <a:pt x="320548" y="21602"/>
                  </a:lnTo>
                  <a:lnTo>
                    <a:pt x="327025" y="21602"/>
                  </a:lnTo>
                  <a:lnTo>
                    <a:pt x="330327" y="22860"/>
                  </a:lnTo>
                  <a:lnTo>
                    <a:pt x="333502" y="26670"/>
                  </a:lnTo>
                  <a:lnTo>
                    <a:pt x="333502" y="9144"/>
                  </a:lnTo>
                  <a:lnTo>
                    <a:pt x="333133" y="8902"/>
                  </a:lnTo>
                  <a:lnTo>
                    <a:pt x="327279" y="7620"/>
                  </a:lnTo>
                  <a:lnTo>
                    <a:pt x="319532" y="7620"/>
                  </a:lnTo>
                  <a:lnTo>
                    <a:pt x="312547" y="10160"/>
                  </a:lnTo>
                  <a:lnTo>
                    <a:pt x="300736" y="22860"/>
                  </a:lnTo>
                  <a:lnTo>
                    <a:pt x="298196" y="29210"/>
                  </a:lnTo>
                  <a:lnTo>
                    <a:pt x="298323" y="33020"/>
                  </a:lnTo>
                  <a:lnTo>
                    <a:pt x="298450" y="36830"/>
                  </a:lnTo>
                  <a:lnTo>
                    <a:pt x="321310" y="67310"/>
                  </a:lnTo>
                  <a:lnTo>
                    <a:pt x="327914" y="68580"/>
                  </a:lnTo>
                  <a:lnTo>
                    <a:pt x="334010" y="68580"/>
                  </a:lnTo>
                  <a:lnTo>
                    <a:pt x="359537" y="44450"/>
                  </a:lnTo>
                  <a:lnTo>
                    <a:pt x="360553" y="39370"/>
                  </a:lnTo>
                  <a:close/>
                </a:path>
                <a:path w="2766695" h="614044">
                  <a:moveTo>
                    <a:pt x="672465" y="528320"/>
                  </a:moveTo>
                  <a:lnTo>
                    <a:pt x="670941" y="521970"/>
                  </a:lnTo>
                  <a:lnTo>
                    <a:pt x="667004" y="515620"/>
                  </a:lnTo>
                  <a:lnTo>
                    <a:pt x="654304" y="524510"/>
                  </a:lnTo>
                  <a:lnTo>
                    <a:pt x="656590" y="528320"/>
                  </a:lnTo>
                  <a:lnTo>
                    <a:pt x="657733" y="530860"/>
                  </a:lnTo>
                  <a:lnTo>
                    <a:pt x="657606" y="533400"/>
                  </a:lnTo>
                  <a:lnTo>
                    <a:pt x="657479" y="535940"/>
                  </a:lnTo>
                  <a:lnTo>
                    <a:pt x="656336" y="538480"/>
                  </a:lnTo>
                  <a:lnTo>
                    <a:pt x="654304" y="541020"/>
                  </a:lnTo>
                  <a:lnTo>
                    <a:pt x="651383" y="543560"/>
                  </a:lnTo>
                  <a:lnTo>
                    <a:pt x="648208" y="544830"/>
                  </a:lnTo>
                  <a:lnTo>
                    <a:pt x="640715" y="543560"/>
                  </a:lnTo>
                  <a:lnTo>
                    <a:pt x="636397" y="541020"/>
                  </a:lnTo>
                  <a:lnTo>
                    <a:pt x="631444" y="535940"/>
                  </a:lnTo>
                  <a:lnTo>
                    <a:pt x="626872" y="532130"/>
                  </a:lnTo>
                  <a:lnTo>
                    <a:pt x="624586" y="528320"/>
                  </a:lnTo>
                  <a:lnTo>
                    <a:pt x="624154" y="521970"/>
                  </a:lnTo>
                  <a:lnTo>
                    <a:pt x="624078" y="520700"/>
                  </a:lnTo>
                  <a:lnTo>
                    <a:pt x="625221" y="518160"/>
                  </a:lnTo>
                  <a:lnTo>
                    <a:pt x="628015" y="514350"/>
                  </a:lnTo>
                  <a:lnTo>
                    <a:pt x="632333" y="511810"/>
                  </a:lnTo>
                  <a:lnTo>
                    <a:pt x="639699" y="511810"/>
                  </a:lnTo>
                  <a:lnTo>
                    <a:pt x="642239" y="514350"/>
                  </a:lnTo>
                  <a:lnTo>
                    <a:pt x="644017" y="511810"/>
                  </a:lnTo>
                  <a:lnTo>
                    <a:pt x="651129" y="501650"/>
                  </a:lnTo>
                  <a:lnTo>
                    <a:pt x="645287" y="497840"/>
                  </a:lnTo>
                  <a:lnTo>
                    <a:pt x="639826" y="496570"/>
                  </a:lnTo>
                  <a:lnTo>
                    <a:pt x="634619" y="497840"/>
                  </a:lnTo>
                  <a:lnTo>
                    <a:pt x="629412" y="497840"/>
                  </a:lnTo>
                  <a:lnTo>
                    <a:pt x="624205" y="501650"/>
                  </a:lnTo>
                  <a:lnTo>
                    <a:pt x="619125" y="506730"/>
                  </a:lnTo>
                  <a:lnTo>
                    <a:pt x="612902" y="513080"/>
                  </a:lnTo>
                  <a:lnTo>
                    <a:pt x="609854" y="519430"/>
                  </a:lnTo>
                  <a:lnTo>
                    <a:pt x="609892" y="520700"/>
                  </a:lnTo>
                  <a:lnTo>
                    <a:pt x="610019" y="524510"/>
                  </a:lnTo>
                  <a:lnTo>
                    <a:pt x="610146" y="528320"/>
                  </a:lnTo>
                  <a:lnTo>
                    <a:pt x="610235" y="530860"/>
                  </a:lnTo>
                  <a:lnTo>
                    <a:pt x="610362" y="534670"/>
                  </a:lnTo>
                  <a:lnTo>
                    <a:pt x="613918" y="542290"/>
                  </a:lnTo>
                  <a:lnTo>
                    <a:pt x="627634" y="554990"/>
                  </a:lnTo>
                  <a:lnTo>
                    <a:pt x="634746" y="558800"/>
                  </a:lnTo>
                  <a:lnTo>
                    <a:pt x="649859" y="558800"/>
                  </a:lnTo>
                  <a:lnTo>
                    <a:pt x="656590" y="556260"/>
                  </a:lnTo>
                  <a:lnTo>
                    <a:pt x="662813" y="549910"/>
                  </a:lnTo>
                  <a:lnTo>
                    <a:pt x="668147" y="544830"/>
                  </a:lnTo>
                  <a:lnTo>
                    <a:pt x="671195" y="539750"/>
                  </a:lnTo>
                  <a:lnTo>
                    <a:pt x="672465" y="528320"/>
                  </a:lnTo>
                  <a:close/>
                </a:path>
                <a:path w="2766695" h="614044">
                  <a:moveTo>
                    <a:pt x="726186" y="485140"/>
                  </a:moveTo>
                  <a:lnTo>
                    <a:pt x="704596" y="463550"/>
                  </a:lnTo>
                  <a:lnTo>
                    <a:pt x="684276" y="443230"/>
                  </a:lnTo>
                  <a:lnTo>
                    <a:pt x="647065" y="480060"/>
                  </a:lnTo>
                  <a:lnTo>
                    <a:pt x="688975" y="521970"/>
                  </a:lnTo>
                  <a:lnTo>
                    <a:pt x="700024" y="510540"/>
                  </a:lnTo>
                  <a:lnTo>
                    <a:pt x="667131" y="478790"/>
                  </a:lnTo>
                  <a:lnTo>
                    <a:pt x="682117" y="463550"/>
                  </a:lnTo>
                  <a:lnTo>
                    <a:pt x="715137" y="496570"/>
                  </a:lnTo>
                  <a:lnTo>
                    <a:pt x="726186" y="485140"/>
                  </a:lnTo>
                  <a:close/>
                </a:path>
                <a:path w="2766695" h="614044">
                  <a:moveTo>
                    <a:pt x="765175" y="436880"/>
                  </a:moveTo>
                  <a:lnTo>
                    <a:pt x="764413" y="431800"/>
                  </a:lnTo>
                  <a:lnTo>
                    <a:pt x="761746" y="426720"/>
                  </a:lnTo>
                  <a:lnTo>
                    <a:pt x="748792" y="435610"/>
                  </a:lnTo>
                  <a:lnTo>
                    <a:pt x="750316" y="438150"/>
                  </a:lnTo>
                  <a:lnTo>
                    <a:pt x="750951" y="440690"/>
                  </a:lnTo>
                  <a:lnTo>
                    <a:pt x="750443" y="444500"/>
                  </a:lnTo>
                  <a:lnTo>
                    <a:pt x="749554" y="447040"/>
                  </a:lnTo>
                  <a:lnTo>
                    <a:pt x="747776" y="448310"/>
                  </a:lnTo>
                  <a:lnTo>
                    <a:pt x="745236" y="450850"/>
                  </a:lnTo>
                  <a:lnTo>
                    <a:pt x="742188" y="452120"/>
                  </a:lnTo>
                  <a:lnTo>
                    <a:pt x="735076" y="452120"/>
                  </a:lnTo>
                  <a:lnTo>
                    <a:pt x="731647" y="450850"/>
                  </a:lnTo>
                  <a:lnTo>
                    <a:pt x="728218" y="447040"/>
                  </a:lnTo>
                  <a:lnTo>
                    <a:pt x="734529" y="440690"/>
                  </a:lnTo>
                  <a:lnTo>
                    <a:pt x="756031" y="419100"/>
                  </a:lnTo>
                  <a:lnTo>
                    <a:pt x="749808" y="414020"/>
                  </a:lnTo>
                  <a:lnTo>
                    <a:pt x="743724" y="410210"/>
                  </a:lnTo>
                  <a:lnTo>
                    <a:pt x="738251" y="406717"/>
                  </a:lnTo>
                  <a:lnTo>
                    <a:pt x="738251" y="424180"/>
                  </a:lnTo>
                  <a:lnTo>
                    <a:pt x="721614" y="440690"/>
                  </a:lnTo>
                  <a:lnTo>
                    <a:pt x="718566" y="436880"/>
                  </a:lnTo>
                  <a:lnTo>
                    <a:pt x="717042" y="434340"/>
                  </a:lnTo>
                  <a:lnTo>
                    <a:pt x="716864" y="431800"/>
                  </a:lnTo>
                  <a:lnTo>
                    <a:pt x="716788" y="430530"/>
                  </a:lnTo>
                  <a:lnTo>
                    <a:pt x="716661" y="427990"/>
                  </a:lnTo>
                  <a:lnTo>
                    <a:pt x="717804" y="424180"/>
                  </a:lnTo>
                  <a:lnTo>
                    <a:pt x="720217" y="421640"/>
                  </a:lnTo>
                  <a:lnTo>
                    <a:pt x="722376" y="420370"/>
                  </a:lnTo>
                  <a:lnTo>
                    <a:pt x="725170" y="419100"/>
                  </a:lnTo>
                  <a:lnTo>
                    <a:pt x="731647" y="419100"/>
                  </a:lnTo>
                  <a:lnTo>
                    <a:pt x="734949" y="420370"/>
                  </a:lnTo>
                  <a:lnTo>
                    <a:pt x="738251" y="424180"/>
                  </a:lnTo>
                  <a:lnTo>
                    <a:pt x="738251" y="406717"/>
                  </a:lnTo>
                  <a:lnTo>
                    <a:pt x="737755" y="406400"/>
                  </a:lnTo>
                  <a:lnTo>
                    <a:pt x="731901" y="406400"/>
                  </a:lnTo>
                  <a:lnTo>
                    <a:pt x="724281" y="405130"/>
                  </a:lnTo>
                  <a:lnTo>
                    <a:pt x="717296" y="407670"/>
                  </a:lnTo>
                  <a:lnTo>
                    <a:pt x="705485" y="420370"/>
                  </a:lnTo>
                  <a:lnTo>
                    <a:pt x="702818" y="426720"/>
                  </a:lnTo>
                  <a:lnTo>
                    <a:pt x="702881" y="427990"/>
                  </a:lnTo>
                  <a:lnTo>
                    <a:pt x="702995" y="430530"/>
                  </a:lnTo>
                  <a:lnTo>
                    <a:pt x="703072" y="431800"/>
                  </a:lnTo>
                  <a:lnTo>
                    <a:pt x="703199" y="434340"/>
                  </a:lnTo>
                  <a:lnTo>
                    <a:pt x="703326" y="438150"/>
                  </a:lnTo>
                  <a:lnTo>
                    <a:pt x="703453" y="441960"/>
                  </a:lnTo>
                  <a:lnTo>
                    <a:pt x="707136" y="449580"/>
                  </a:lnTo>
                  <a:lnTo>
                    <a:pt x="713994" y="455930"/>
                  </a:lnTo>
                  <a:lnTo>
                    <a:pt x="719836" y="462280"/>
                  </a:lnTo>
                  <a:lnTo>
                    <a:pt x="726059" y="464820"/>
                  </a:lnTo>
                  <a:lnTo>
                    <a:pt x="732663" y="466090"/>
                  </a:lnTo>
                  <a:lnTo>
                    <a:pt x="738746" y="466090"/>
                  </a:lnTo>
                  <a:lnTo>
                    <a:pt x="764286" y="441960"/>
                  </a:lnTo>
                  <a:lnTo>
                    <a:pt x="765175" y="436880"/>
                  </a:lnTo>
                  <a:close/>
                </a:path>
                <a:path w="2766695" h="614044">
                  <a:moveTo>
                    <a:pt x="836168" y="397510"/>
                  </a:moveTo>
                  <a:lnTo>
                    <a:pt x="833666" y="394970"/>
                  </a:lnTo>
                  <a:lnTo>
                    <a:pt x="819962" y="381000"/>
                  </a:lnTo>
                  <a:lnTo>
                    <a:pt x="816229" y="377190"/>
                  </a:lnTo>
                  <a:lnTo>
                    <a:pt x="811784" y="381000"/>
                  </a:lnTo>
                  <a:lnTo>
                    <a:pt x="778891" y="347980"/>
                  </a:lnTo>
                  <a:lnTo>
                    <a:pt x="767715" y="359410"/>
                  </a:lnTo>
                  <a:lnTo>
                    <a:pt x="800735" y="392430"/>
                  </a:lnTo>
                  <a:lnTo>
                    <a:pt x="784860" y="408940"/>
                  </a:lnTo>
                  <a:lnTo>
                    <a:pt x="751967" y="375920"/>
                  </a:lnTo>
                  <a:lnTo>
                    <a:pt x="740791" y="386080"/>
                  </a:lnTo>
                  <a:lnTo>
                    <a:pt x="782701" y="427990"/>
                  </a:lnTo>
                  <a:lnTo>
                    <a:pt x="802043" y="408940"/>
                  </a:lnTo>
                  <a:lnTo>
                    <a:pt x="816229" y="394970"/>
                  </a:lnTo>
                  <a:lnTo>
                    <a:pt x="827278" y="406400"/>
                  </a:lnTo>
                  <a:lnTo>
                    <a:pt x="836168" y="397510"/>
                  </a:lnTo>
                  <a:close/>
                </a:path>
                <a:path w="2766695" h="614044">
                  <a:moveTo>
                    <a:pt x="871093" y="340360"/>
                  </a:moveTo>
                  <a:lnTo>
                    <a:pt x="854583" y="323850"/>
                  </a:lnTo>
                  <a:lnTo>
                    <a:pt x="829183" y="298450"/>
                  </a:lnTo>
                  <a:lnTo>
                    <a:pt x="818261" y="308610"/>
                  </a:lnTo>
                  <a:lnTo>
                    <a:pt x="827532" y="351790"/>
                  </a:lnTo>
                  <a:lnTo>
                    <a:pt x="801243" y="326390"/>
                  </a:lnTo>
                  <a:lnTo>
                    <a:pt x="790575" y="336550"/>
                  </a:lnTo>
                  <a:lnTo>
                    <a:pt x="832485" y="378460"/>
                  </a:lnTo>
                  <a:lnTo>
                    <a:pt x="843153" y="368300"/>
                  </a:lnTo>
                  <a:lnTo>
                    <a:pt x="839609" y="351790"/>
                  </a:lnTo>
                  <a:lnTo>
                    <a:pt x="833628" y="323850"/>
                  </a:lnTo>
                  <a:lnTo>
                    <a:pt x="860425" y="350520"/>
                  </a:lnTo>
                  <a:lnTo>
                    <a:pt x="871093" y="340360"/>
                  </a:lnTo>
                  <a:close/>
                </a:path>
                <a:path w="2766695" h="614044">
                  <a:moveTo>
                    <a:pt x="918718" y="292100"/>
                  </a:moveTo>
                  <a:lnTo>
                    <a:pt x="915797" y="292100"/>
                  </a:lnTo>
                  <a:lnTo>
                    <a:pt x="913257" y="290830"/>
                  </a:lnTo>
                  <a:lnTo>
                    <a:pt x="908939" y="287020"/>
                  </a:lnTo>
                  <a:lnTo>
                    <a:pt x="907542" y="285750"/>
                  </a:lnTo>
                  <a:lnTo>
                    <a:pt x="906145" y="284480"/>
                  </a:lnTo>
                  <a:lnTo>
                    <a:pt x="902462" y="280670"/>
                  </a:lnTo>
                  <a:lnTo>
                    <a:pt x="896048" y="274320"/>
                  </a:lnTo>
                  <a:lnTo>
                    <a:pt x="893826" y="272122"/>
                  </a:lnTo>
                  <a:lnTo>
                    <a:pt x="893826" y="297180"/>
                  </a:lnTo>
                  <a:lnTo>
                    <a:pt x="893445" y="299720"/>
                  </a:lnTo>
                  <a:lnTo>
                    <a:pt x="893318" y="300990"/>
                  </a:lnTo>
                  <a:lnTo>
                    <a:pt x="893191" y="302260"/>
                  </a:lnTo>
                  <a:lnTo>
                    <a:pt x="893064" y="303530"/>
                  </a:lnTo>
                  <a:lnTo>
                    <a:pt x="891794" y="306070"/>
                  </a:lnTo>
                  <a:lnTo>
                    <a:pt x="887984" y="309880"/>
                  </a:lnTo>
                  <a:lnTo>
                    <a:pt x="879475" y="309880"/>
                  </a:lnTo>
                  <a:lnTo>
                    <a:pt x="877824" y="308610"/>
                  </a:lnTo>
                  <a:lnTo>
                    <a:pt x="876300" y="306070"/>
                  </a:lnTo>
                  <a:lnTo>
                    <a:pt x="875665" y="304800"/>
                  </a:lnTo>
                  <a:lnTo>
                    <a:pt x="876427" y="300990"/>
                  </a:lnTo>
                  <a:lnTo>
                    <a:pt x="877824" y="298450"/>
                  </a:lnTo>
                  <a:lnTo>
                    <a:pt x="882650" y="290830"/>
                  </a:lnTo>
                  <a:lnTo>
                    <a:pt x="884301" y="287020"/>
                  </a:lnTo>
                  <a:lnTo>
                    <a:pt x="885317" y="285750"/>
                  </a:lnTo>
                  <a:lnTo>
                    <a:pt x="890143" y="290830"/>
                  </a:lnTo>
                  <a:lnTo>
                    <a:pt x="891794" y="292100"/>
                  </a:lnTo>
                  <a:lnTo>
                    <a:pt x="892429" y="293370"/>
                  </a:lnTo>
                  <a:lnTo>
                    <a:pt x="893445" y="295910"/>
                  </a:lnTo>
                  <a:lnTo>
                    <a:pt x="893826" y="297180"/>
                  </a:lnTo>
                  <a:lnTo>
                    <a:pt x="893826" y="272122"/>
                  </a:lnTo>
                  <a:lnTo>
                    <a:pt x="889635" y="267970"/>
                  </a:lnTo>
                  <a:lnTo>
                    <a:pt x="884809" y="262890"/>
                  </a:lnTo>
                  <a:lnTo>
                    <a:pt x="880999" y="260350"/>
                  </a:lnTo>
                  <a:lnTo>
                    <a:pt x="878205" y="260350"/>
                  </a:lnTo>
                  <a:lnTo>
                    <a:pt x="875411" y="259080"/>
                  </a:lnTo>
                  <a:lnTo>
                    <a:pt x="872236" y="259080"/>
                  </a:lnTo>
                  <a:lnTo>
                    <a:pt x="868680" y="260350"/>
                  </a:lnTo>
                  <a:lnTo>
                    <a:pt x="864997" y="261620"/>
                  </a:lnTo>
                  <a:lnTo>
                    <a:pt x="860806" y="264160"/>
                  </a:lnTo>
                  <a:lnTo>
                    <a:pt x="850392" y="275590"/>
                  </a:lnTo>
                  <a:lnTo>
                    <a:pt x="847217" y="280670"/>
                  </a:lnTo>
                  <a:lnTo>
                    <a:pt x="846455" y="284480"/>
                  </a:lnTo>
                  <a:lnTo>
                    <a:pt x="845566" y="289560"/>
                  </a:lnTo>
                  <a:lnTo>
                    <a:pt x="846709" y="294640"/>
                  </a:lnTo>
                  <a:lnTo>
                    <a:pt x="849630" y="299720"/>
                  </a:lnTo>
                  <a:lnTo>
                    <a:pt x="861441" y="292100"/>
                  </a:lnTo>
                  <a:lnTo>
                    <a:pt x="860171" y="288290"/>
                  </a:lnTo>
                  <a:lnTo>
                    <a:pt x="859790" y="287020"/>
                  </a:lnTo>
                  <a:lnTo>
                    <a:pt x="859917" y="285750"/>
                  </a:lnTo>
                  <a:lnTo>
                    <a:pt x="860044" y="284480"/>
                  </a:lnTo>
                  <a:lnTo>
                    <a:pt x="860425" y="283210"/>
                  </a:lnTo>
                  <a:lnTo>
                    <a:pt x="861568" y="280670"/>
                  </a:lnTo>
                  <a:lnTo>
                    <a:pt x="863473" y="279400"/>
                  </a:lnTo>
                  <a:lnTo>
                    <a:pt x="866394" y="275590"/>
                  </a:lnTo>
                  <a:lnTo>
                    <a:pt x="868934" y="274320"/>
                  </a:lnTo>
                  <a:lnTo>
                    <a:pt x="872744" y="274320"/>
                  </a:lnTo>
                  <a:lnTo>
                    <a:pt x="874776" y="275590"/>
                  </a:lnTo>
                  <a:lnTo>
                    <a:pt x="876935" y="276860"/>
                  </a:lnTo>
                  <a:lnTo>
                    <a:pt x="878078" y="278130"/>
                  </a:lnTo>
                  <a:lnTo>
                    <a:pt x="876935" y="281940"/>
                  </a:lnTo>
                  <a:lnTo>
                    <a:pt x="874268" y="285750"/>
                  </a:lnTo>
                  <a:lnTo>
                    <a:pt x="870077" y="292100"/>
                  </a:lnTo>
                  <a:lnTo>
                    <a:pt x="866902" y="295910"/>
                  </a:lnTo>
                  <a:lnTo>
                    <a:pt x="864870" y="299720"/>
                  </a:lnTo>
                  <a:lnTo>
                    <a:pt x="863727" y="303530"/>
                  </a:lnTo>
                  <a:lnTo>
                    <a:pt x="862711" y="306070"/>
                  </a:lnTo>
                  <a:lnTo>
                    <a:pt x="862584" y="309880"/>
                  </a:lnTo>
                  <a:lnTo>
                    <a:pt x="863346" y="312420"/>
                  </a:lnTo>
                  <a:lnTo>
                    <a:pt x="863981" y="314960"/>
                  </a:lnTo>
                  <a:lnTo>
                    <a:pt x="865505" y="317500"/>
                  </a:lnTo>
                  <a:lnTo>
                    <a:pt x="867918" y="320040"/>
                  </a:lnTo>
                  <a:lnTo>
                    <a:pt x="871474" y="323850"/>
                  </a:lnTo>
                  <a:lnTo>
                    <a:pt x="875665" y="325120"/>
                  </a:lnTo>
                  <a:lnTo>
                    <a:pt x="885317" y="325120"/>
                  </a:lnTo>
                  <a:lnTo>
                    <a:pt x="900049" y="309880"/>
                  </a:lnTo>
                  <a:lnTo>
                    <a:pt x="901065" y="307340"/>
                  </a:lnTo>
                  <a:lnTo>
                    <a:pt x="901700" y="303530"/>
                  </a:lnTo>
                  <a:lnTo>
                    <a:pt x="901700" y="300990"/>
                  </a:lnTo>
                  <a:lnTo>
                    <a:pt x="903351" y="300990"/>
                  </a:lnTo>
                  <a:lnTo>
                    <a:pt x="905256" y="302260"/>
                  </a:lnTo>
                  <a:lnTo>
                    <a:pt x="906780" y="303530"/>
                  </a:lnTo>
                  <a:lnTo>
                    <a:pt x="907796" y="303530"/>
                  </a:lnTo>
                  <a:lnTo>
                    <a:pt x="910221" y="300990"/>
                  </a:lnTo>
                  <a:lnTo>
                    <a:pt x="918718" y="292100"/>
                  </a:lnTo>
                  <a:close/>
                </a:path>
                <a:path w="2766695" h="614044">
                  <a:moveTo>
                    <a:pt x="967740" y="243840"/>
                  </a:moveTo>
                  <a:lnTo>
                    <a:pt x="946150" y="222250"/>
                  </a:lnTo>
                  <a:lnTo>
                    <a:pt x="925830" y="201930"/>
                  </a:lnTo>
                  <a:lnTo>
                    <a:pt x="888619" y="238760"/>
                  </a:lnTo>
                  <a:lnTo>
                    <a:pt x="912876" y="262890"/>
                  </a:lnTo>
                  <a:lnTo>
                    <a:pt x="917321" y="267970"/>
                  </a:lnTo>
                  <a:lnTo>
                    <a:pt x="919988" y="270510"/>
                  </a:lnTo>
                  <a:lnTo>
                    <a:pt x="921258" y="273050"/>
                  </a:lnTo>
                  <a:lnTo>
                    <a:pt x="920750" y="274320"/>
                  </a:lnTo>
                  <a:lnTo>
                    <a:pt x="919353" y="275590"/>
                  </a:lnTo>
                  <a:lnTo>
                    <a:pt x="918718" y="276860"/>
                  </a:lnTo>
                  <a:lnTo>
                    <a:pt x="917702" y="276860"/>
                  </a:lnTo>
                  <a:lnTo>
                    <a:pt x="915416" y="279400"/>
                  </a:lnTo>
                  <a:lnTo>
                    <a:pt x="914527" y="280670"/>
                  </a:lnTo>
                  <a:lnTo>
                    <a:pt x="922782" y="288290"/>
                  </a:lnTo>
                  <a:lnTo>
                    <a:pt x="926084" y="285750"/>
                  </a:lnTo>
                  <a:lnTo>
                    <a:pt x="928624" y="284480"/>
                  </a:lnTo>
                  <a:lnTo>
                    <a:pt x="933450" y="279400"/>
                  </a:lnTo>
                  <a:lnTo>
                    <a:pt x="935228" y="276860"/>
                  </a:lnTo>
                  <a:lnTo>
                    <a:pt x="935990" y="274320"/>
                  </a:lnTo>
                  <a:lnTo>
                    <a:pt x="936752" y="273050"/>
                  </a:lnTo>
                  <a:lnTo>
                    <a:pt x="936752" y="270510"/>
                  </a:lnTo>
                  <a:lnTo>
                    <a:pt x="934974" y="264160"/>
                  </a:lnTo>
                  <a:lnTo>
                    <a:pt x="932180" y="260350"/>
                  </a:lnTo>
                  <a:lnTo>
                    <a:pt x="927481" y="255270"/>
                  </a:lnTo>
                  <a:lnTo>
                    <a:pt x="908558" y="236220"/>
                  </a:lnTo>
                  <a:lnTo>
                    <a:pt x="923671" y="222250"/>
                  </a:lnTo>
                  <a:lnTo>
                    <a:pt x="956691" y="254000"/>
                  </a:lnTo>
                  <a:lnTo>
                    <a:pt x="967740" y="243840"/>
                  </a:lnTo>
                  <a:close/>
                </a:path>
                <a:path w="2766695" h="614044">
                  <a:moveTo>
                    <a:pt x="1017651" y="193040"/>
                  </a:moveTo>
                  <a:lnTo>
                    <a:pt x="1002411" y="177800"/>
                  </a:lnTo>
                  <a:lnTo>
                    <a:pt x="975741" y="151130"/>
                  </a:lnTo>
                  <a:lnTo>
                    <a:pt x="964819" y="162560"/>
                  </a:lnTo>
                  <a:lnTo>
                    <a:pt x="974090" y="205740"/>
                  </a:lnTo>
                  <a:lnTo>
                    <a:pt x="947801" y="179070"/>
                  </a:lnTo>
                  <a:lnTo>
                    <a:pt x="937133" y="190500"/>
                  </a:lnTo>
                  <a:lnTo>
                    <a:pt x="979043" y="232410"/>
                  </a:lnTo>
                  <a:lnTo>
                    <a:pt x="989711" y="220980"/>
                  </a:lnTo>
                  <a:lnTo>
                    <a:pt x="986345" y="205740"/>
                  </a:lnTo>
                  <a:lnTo>
                    <a:pt x="980186" y="177800"/>
                  </a:lnTo>
                  <a:lnTo>
                    <a:pt x="1006983" y="204470"/>
                  </a:lnTo>
                  <a:lnTo>
                    <a:pt x="1017651" y="193040"/>
                  </a:lnTo>
                  <a:close/>
                </a:path>
                <a:path w="2766695" h="614044">
                  <a:moveTo>
                    <a:pt x="1057275" y="143510"/>
                  </a:moveTo>
                  <a:lnTo>
                    <a:pt x="1055624" y="137160"/>
                  </a:lnTo>
                  <a:lnTo>
                    <a:pt x="1051687" y="130810"/>
                  </a:lnTo>
                  <a:lnTo>
                    <a:pt x="1038987" y="139700"/>
                  </a:lnTo>
                  <a:lnTo>
                    <a:pt x="1041400" y="143510"/>
                  </a:lnTo>
                  <a:lnTo>
                    <a:pt x="1042416" y="146050"/>
                  </a:lnTo>
                  <a:lnTo>
                    <a:pt x="1042289" y="148590"/>
                  </a:lnTo>
                  <a:lnTo>
                    <a:pt x="1042162" y="151130"/>
                  </a:lnTo>
                  <a:lnTo>
                    <a:pt x="1041019" y="153670"/>
                  </a:lnTo>
                  <a:lnTo>
                    <a:pt x="1038987" y="156210"/>
                  </a:lnTo>
                  <a:lnTo>
                    <a:pt x="1036193" y="158750"/>
                  </a:lnTo>
                  <a:lnTo>
                    <a:pt x="1032891" y="160020"/>
                  </a:lnTo>
                  <a:lnTo>
                    <a:pt x="1025398" y="158750"/>
                  </a:lnTo>
                  <a:lnTo>
                    <a:pt x="1008761" y="135890"/>
                  </a:lnTo>
                  <a:lnTo>
                    <a:pt x="1010031" y="133350"/>
                  </a:lnTo>
                  <a:lnTo>
                    <a:pt x="1012698" y="129540"/>
                  </a:lnTo>
                  <a:lnTo>
                    <a:pt x="1017016" y="127000"/>
                  </a:lnTo>
                  <a:lnTo>
                    <a:pt x="1024382" y="127000"/>
                  </a:lnTo>
                  <a:lnTo>
                    <a:pt x="1026922" y="129540"/>
                  </a:lnTo>
                  <a:lnTo>
                    <a:pt x="1028725" y="127000"/>
                  </a:lnTo>
                  <a:lnTo>
                    <a:pt x="1035939" y="116840"/>
                  </a:lnTo>
                  <a:lnTo>
                    <a:pt x="1030097" y="113030"/>
                  </a:lnTo>
                  <a:lnTo>
                    <a:pt x="1024509" y="111760"/>
                  </a:lnTo>
                  <a:lnTo>
                    <a:pt x="1019302" y="113030"/>
                  </a:lnTo>
                  <a:lnTo>
                    <a:pt x="1014095" y="113030"/>
                  </a:lnTo>
                  <a:lnTo>
                    <a:pt x="1009015" y="116840"/>
                  </a:lnTo>
                  <a:lnTo>
                    <a:pt x="997585" y="128270"/>
                  </a:lnTo>
                  <a:lnTo>
                    <a:pt x="994664" y="134620"/>
                  </a:lnTo>
                  <a:lnTo>
                    <a:pt x="994791" y="142240"/>
                  </a:lnTo>
                  <a:lnTo>
                    <a:pt x="994918" y="146050"/>
                  </a:lnTo>
                  <a:lnTo>
                    <a:pt x="995045" y="149860"/>
                  </a:lnTo>
                  <a:lnTo>
                    <a:pt x="998601" y="157480"/>
                  </a:lnTo>
                  <a:lnTo>
                    <a:pt x="1012317" y="170180"/>
                  </a:lnTo>
                  <a:lnTo>
                    <a:pt x="1019556" y="173990"/>
                  </a:lnTo>
                  <a:lnTo>
                    <a:pt x="1034542" y="173990"/>
                  </a:lnTo>
                  <a:lnTo>
                    <a:pt x="1041400" y="171450"/>
                  </a:lnTo>
                  <a:lnTo>
                    <a:pt x="1047496" y="165100"/>
                  </a:lnTo>
                  <a:lnTo>
                    <a:pt x="1052830" y="160020"/>
                  </a:lnTo>
                  <a:lnTo>
                    <a:pt x="1055878" y="154940"/>
                  </a:lnTo>
                  <a:lnTo>
                    <a:pt x="1056259" y="151130"/>
                  </a:lnTo>
                  <a:lnTo>
                    <a:pt x="1056386" y="149860"/>
                  </a:lnTo>
                  <a:lnTo>
                    <a:pt x="1056513" y="148590"/>
                  </a:lnTo>
                  <a:lnTo>
                    <a:pt x="1057275" y="143510"/>
                  </a:lnTo>
                  <a:close/>
                </a:path>
                <a:path w="2766695" h="614044">
                  <a:moveTo>
                    <a:pt x="1093597" y="116840"/>
                  </a:moveTo>
                  <a:lnTo>
                    <a:pt x="1071219" y="95250"/>
                  </a:lnTo>
                  <a:lnTo>
                    <a:pt x="1060704" y="85090"/>
                  </a:lnTo>
                  <a:lnTo>
                    <a:pt x="1074166" y="71120"/>
                  </a:lnTo>
                  <a:lnTo>
                    <a:pt x="1065149" y="62230"/>
                  </a:lnTo>
                  <a:lnTo>
                    <a:pt x="1027176" y="100330"/>
                  </a:lnTo>
                  <a:lnTo>
                    <a:pt x="1036193" y="109220"/>
                  </a:lnTo>
                  <a:lnTo>
                    <a:pt x="1049655" y="95250"/>
                  </a:lnTo>
                  <a:lnTo>
                    <a:pt x="1082548" y="128270"/>
                  </a:lnTo>
                  <a:lnTo>
                    <a:pt x="1093597" y="116840"/>
                  </a:lnTo>
                  <a:close/>
                </a:path>
                <a:path w="2766695" h="614044">
                  <a:moveTo>
                    <a:pt x="1144778" y="55880"/>
                  </a:moveTo>
                  <a:lnTo>
                    <a:pt x="1143127" y="52070"/>
                  </a:lnTo>
                  <a:lnTo>
                    <a:pt x="1139063" y="48260"/>
                  </a:lnTo>
                  <a:lnTo>
                    <a:pt x="1136269" y="44450"/>
                  </a:lnTo>
                  <a:lnTo>
                    <a:pt x="1133094" y="43180"/>
                  </a:lnTo>
                  <a:lnTo>
                    <a:pt x="1130173" y="43180"/>
                  </a:lnTo>
                  <a:lnTo>
                    <a:pt x="1130173" y="62230"/>
                  </a:lnTo>
                  <a:lnTo>
                    <a:pt x="1129411" y="67310"/>
                  </a:lnTo>
                  <a:lnTo>
                    <a:pt x="1127887" y="69850"/>
                  </a:lnTo>
                  <a:lnTo>
                    <a:pt x="1114933" y="82550"/>
                  </a:lnTo>
                  <a:lnTo>
                    <a:pt x="1104265" y="71120"/>
                  </a:lnTo>
                  <a:lnTo>
                    <a:pt x="1111377" y="64770"/>
                  </a:lnTo>
                  <a:lnTo>
                    <a:pt x="1115441" y="59690"/>
                  </a:lnTo>
                  <a:lnTo>
                    <a:pt x="1118616" y="58420"/>
                  </a:lnTo>
                  <a:lnTo>
                    <a:pt x="1121029" y="57150"/>
                  </a:lnTo>
                  <a:lnTo>
                    <a:pt x="1123315" y="55880"/>
                  </a:lnTo>
                  <a:lnTo>
                    <a:pt x="1125474" y="57150"/>
                  </a:lnTo>
                  <a:lnTo>
                    <a:pt x="1129411" y="60960"/>
                  </a:lnTo>
                  <a:lnTo>
                    <a:pt x="1130173" y="62230"/>
                  </a:lnTo>
                  <a:lnTo>
                    <a:pt x="1130173" y="43180"/>
                  </a:lnTo>
                  <a:lnTo>
                    <a:pt x="1129411" y="43180"/>
                  </a:lnTo>
                  <a:lnTo>
                    <a:pt x="1125728" y="41910"/>
                  </a:lnTo>
                  <a:lnTo>
                    <a:pt x="1122426" y="43180"/>
                  </a:lnTo>
                  <a:lnTo>
                    <a:pt x="1116584" y="45720"/>
                  </a:lnTo>
                  <a:lnTo>
                    <a:pt x="1112901" y="49530"/>
                  </a:lnTo>
                  <a:lnTo>
                    <a:pt x="1097407" y="64770"/>
                  </a:lnTo>
                  <a:lnTo>
                    <a:pt x="1080008" y="46990"/>
                  </a:lnTo>
                  <a:lnTo>
                    <a:pt x="1068959" y="58420"/>
                  </a:lnTo>
                  <a:lnTo>
                    <a:pt x="1110869" y="100330"/>
                  </a:lnTo>
                  <a:lnTo>
                    <a:pt x="1128268" y="82550"/>
                  </a:lnTo>
                  <a:lnTo>
                    <a:pt x="1134491" y="76200"/>
                  </a:lnTo>
                  <a:lnTo>
                    <a:pt x="1140079" y="71120"/>
                  </a:lnTo>
                  <a:lnTo>
                    <a:pt x="1143254" y="66040"/>
                  </a:lnTo>
                  <a:lnTo>
                    <a:pt x="1144778" y="55880"/>
                  </a:lnTo>
                  <a:close/>
                </a:path>
                <a:path w="2766695" h="614044">
                  <a:moveTo>
                    <a:pt x="1168654" y="43180"/>
                  </a:moveTo>
                  <a:lnTo>
                    <a:pt x="1126744" y="0"/>
                  </a:lnTo>
                  <a:lnTo>
                    <a:pt x="1115695" y="11430"/>
                  </a:lnTo>
                  <a:lnTo>
                    <a:pt x="1157605" y="53340"/>
                  </a:lnTo>
                  <a:lnTo>
                    <a:pt x="1168654" y="43180"/>
                  </a:lnTo>
                  <a:close/>
                </a:path>
                <a:path w="2766695" h="614044">
                  <a:moveTo>
                    <a:pt x="1446149" y="565658"/>
                  </a:moveTo>
                  <a:lnTo>
                    <a:pt x="1446022" y="563118"/>
                  </a:lnTo>
                  <a:lnTo>
                    <a:pt x="1445945" y="561848"/>
                  </a:lnTo>
                  <a:lnTo>
                    <a:pt x="1445831" y="559308"/>
                  </a:lnTo>
                  <a:lnTo>
                    <a:pt x="1445768" y="558050"/>
                  </a:lnTo>
                  <a:lnTo>
                    <a:pt x="1445679" y="556768"/>
                  </a:lnTo>
                  <a:lnTo>
                    <a:pt x="1445590" y="555498"/>
                  </a:lnTo>
                  <a:lnTo>
                    <a:pt x="1445514" y="554240"/>
                  </a:lnTo>
                  <a:lnTo>
                    <a:pt x="1445425" y="552958"/>
                  </a:lnTo>
                  <a:lnTo>
                    <a:pt x="1445336" y="551700"/>
                  </a:lnTo>
                  <a:lnTo>
                    <a:pt x="1445260" y="550418"/>
                  </a:lnTo>
                  <a:lnTo>
                    <a:pt x="1441577" y="542798"/>
                  </a:lnTo>
                  <a:lnTo>
                    <a:pt x="1438783" y="540258"/>
                  </a:lnTo>
                  <a:lnTo>
                    <a:pt x="1434592" y="536448"/>
                  </a:lnTo>
                  <a:lnTo>
                    <a:pt x="1431290" y="533400"/>
                  </a:lnTo>
                  <a:lnTo>
                    <a:pt x="1431290" y="564400"/>
                  </a:lnTo>
                  <a:lnTo>
                    <a:pt x="1430147" y="566940"/>
                  </a:lnTo>
                  <a:lnTo>
                    <a:pt x="1424940" y="573290"/>
                  </a:lnTo>
                  <a:lnTo>
                    <a:pt x="1413256" y="573290"/>
                  </a:lnTo>
                  <a:lnTo>
                    <a:pt x="1408938" y="570750"/>
                  </a:lnTo>
                  <a:lnTo>
                    <a:pt x="1404112" y="565658"/>
                  </a:lnTo>
                  <a:lnTo>
                    <a:pt x="1400048" y="561848"/>
                  </a:lnTo>
                  <a:lnTo>
                    <a:pt x="1397889" y="558050"/>
                  </a:lnTo>
                  <a:lnTo>
                    <a:pt x="1397762" y="556768"/>
                  </a:lnTo>
                  <a:lnTo>
                    <a:pt x="1397635" y="555498"/>
                  </a:lnTo>
                  <a:lnTo>
                    <a:pt x="1397508" y="554240"/>
                  </a:lnTo>
                  <a:lnTo>
                    <a:pt x="1397419" y="552958"/>
                  </a:lnTo>
                  <a:lnTo>
                    <a:pt x="1397330" y="551700"/>
                  </a:lnTo>
                  <a:lnTo>
                    <a:pt x="1397254" y="550418"/>
                  </a:lnTo>
                  <a:lnTo>
                    <a:pt x="1398524" y="546608"/>
                  </a:lnTo>
                  <a:lnTo>
                    <a:pt x="1401191" y="544068"/>
                  </a:lnTo>
                  <a:lnTo>
                    <a:pt x="1403731" y="541540"/>
                  </a:lnTo>
                  <a:lnTo>
                    <a:pt x="1407033" y="540258"/>
                  </a:lnTo>
                  <a:lnTo>
                    <a:pt x="1410970" y="540258"/>
                  </a:lnTo>
                  <a:lnTo>
                    <a:pt x="1414780" y="541540"/>
                  </a:lnTo>
                  <a:lnTo>
                    <a:pt x="1418971" y="542798"/>
                  </a:lnTo>
                  <a:lnTo>
                    <a:pt x="1423289" y="547890"/>
                  </a:lnTo>
                  <a:lnTo>
                    <a:pt x="1428115" y="552958"/>
                  </a:lnTo>
                  <a:lnTo>
                    <a:pt x="1430528" y="556768"/>
                  </a:lnTo>
                  <a:lnTo>
                    <a:pt x="1430655" y="558050"/>
                  </a:lnTo>
                  <a:lnTo>
                    <a:pt x="1430782" y="559308"/>
                  </a:lnTo>
                  <a:lnTo>
                    <a:pt x="1430909" y="560590"/>
                  </a:lnTo>
                  <a:lnTo>
                    <a:pt x="1431036" y="561848"/>
                  </a:lnTo>
                  <a:lnTo>
                    <a:pt x="1431163" y="563118"/>
                  </a:lnTo>
                  <a:lnTo>
                    <a:pt x="1431290" y="564400"/>
                  </a:lnTo>
                  <a:lnTo>
                    <a:pt x="1431290" y="533400"/>
                  </a:lnTo>
                  <a:lnTo>
                    <a:pt x="1427734" y="530098"/>
                  </a:lnTo>
                  <a:lnTo>
                    <a:pt x="1420749" y="526300"/>
                  </a:lnTo>
                  <a:lnTo>
                    <a:pt x="1413510" y="525018"/>
                  </a:lnTo>
                  <a:lnTo>
                    <a:pt x="1406271" y="525018"/>
                  </a:lnTo>
                  <a:lnTo>
                    <a:pt x="1400302" y="527558"/>
                  </a:lnTo>
                  <a:lnTo>
                    <a:pt x="1395349" y="532650"/>
                  </a:lnTo>
                  <a:lnTo>
                    <a:pt x="1392682" y="535190"/>
                  </a:lnTo>
                  <a:lnTo>
                    <a:pt x="1390777" y="537718"/>
                  </a:lnTo>
                  <a:lnTo>
                    <a:pt x="1388745" y="545350"/>
                  </a:lnTo>
                  <a:lnTo>
                    <a:pt x="1388745" y="549148"/>
                  </a:lnTo>
                  <a:lnTo>
                    <a:pt x="1389507" y="552958"/>
                  </a:lnTo>
                  <a:lnTo>
                    <a:pt x="1383284" y="546608"/>
                  </a:lnTo>
                  <a:lnTo>
                    <a:pt x="1372997" y="556768"/>
                  </a:lnTo>
                  <a:lnTo>
                    <a:pt x="1430782" y="613918"/>
                  </a:lnTo>
                  <a:lnTo>
                    <a:pt x="1441958" y="603758"/>
                  </a:lnTo>
                  <a:lnTo>
                    <a:pt x="1420749" y="582168"/>
                  </a:lnTo>
                  <a:lnTo>
                    <a:pt x="1428623" y="582168"/>
                  </a:lnTo>
                  <a:lnTo>
                    <a:pt x="1434211" y="579640"/>
                  </a:lnTo>
                  <a:lnTo>
                    <a:pt x="1436878" y="578358"/>
                  </a:lnTo>
                  <a:lnTo>
                    <a:pt x="1441615" y="573290"/>
                  </a:lnTo>
                  <a:lnTo>
                    <a:pt x="1443990" y="570750"/>
                  </a:lnTo>
                  <a:lnTo>
                    <a:pt x="1446149" y="565658"/>
                  </a:lnTo>
                  <a:close/>
                </a:path>
                <a:path w="2766695" h="614044">
                  <a:moveTo>
                    <a:pt x="1494155" y="544068"/>
                  </a:moveTo>
                  <a:lnTo>
                    <a:pt x="1493647" y="542798"/>
                  </a:lnTo>
                  <a:lnTo>
                    <a:pt x="1493266" y="540258"/>
                  </a:lnTo>
                  <a:lnTo>
                    <a:pt x="1492377" y="537718"/>
                  </a:lnTo>
                  <a:lnTo>
                    <a:pt x="1490853" y="533908"/>
                  </a:lnTo>
                  <a:lnTo>
                    <a:pt x="1486281" y="523748"/>
                  </a:lnTo>
                  <a:lnTo>
                    <a:pt x="1484490" y="519950"/>
                  </a:lnTo>
                  <a:lnTo>
                    <a:pt x="1460627" y="469150"/>
                  </a:lnTo>
                  <a:lnTo>
                    <a:pt x="1449197" y="480568"/>
                  </a:lnTo>
                  <a:lnTo>
                    <a:pt x="1469136" y="519950"/>
                  </a:lnTo>
                  <a:lnTo>
                    <a:pt x="1429385" y="499618"/>
                  </a:lnTo>
                  <a:lnTo>
                    <a:pt x="1417574" y="512318"/>
                  </a:lnTo>
                  <a:lnTo>
                    <a:pt x="1475613" y="537718"/>
                  </a:lnTo>
                  <a:lnTo>
                    <a:pt x="1477264" y="541540"/>
                  </a:lnTo>
                  <a:lnTo>
                    <a:pt x="1478280" y="544068"/>
                  </a:lnTo>
                  <a:lnTo>
                    <a:pt x="1478407" y="545350"/>
                  </a:lnTo>
                  <a:lnTo>
                    <a:pt x="1478534" y="546608"/>
                  </a:lnTo>
                  <a:lnTo>
                    <a:pt x="1478661" y="547890"/>
                  </a:lnTo>
                  <a:lnTo>
                    <a:pt x="1478788" y="549148"/>
                  </a:lnTo>
                  <a:lnTo>
                    <a:pt x="1477645" y="551700"/>
                  </a:lnTo>
                  <a:lnTo>
                    <a:pt x="1475105" y="554240"/>
                  </a:lnTo>
                  <a:lnTo>
                    <a:pt x="1473708" y="555498"/>
                  </a:lnTo>
                  <a:lnTo>
                    <a:pt x="1471930" y="558050"/>
                  </a:lnTo>
                  <a:lnTo>
                    <a:pt x="1469898" y="559308"/>
                  </a:lnTo>
                  <a:lnTo>
                    <a:pt x="1479550" y="566940"/>
                  </a:lnTo>
                  <a:lnTo>
                    <a:pt x="1481963" y="564400"/>
                  </a:lnTo>
                  <a:lnTo>
                    <a:pt x="1484376" y="563118"/>
                  </a:lnTo>
                  <a:lnTo>
                    <a:pt x="1486408" y="560590"/>
                  </a:lnTo>
                  <a:lnTo>
                    <a:pt x="1488567" y="559308"/>
                  </a:lnTo>
                  <a:lnTo>
                    <a:pt x="1490218" y="556768"/>
                  </a:lnTo>
                  <a:lnTo>
                    <a:pt x="1491488" y="554240"/>
                  </a:lnTo>
                  <a:lnTo>
                    <a:pt x="1492631" y="552958"/>
                  </a:lnTo>
                  <a:lnTo>
                    <a:pt x="1493393" y="550418"/>
                  </a:lnTo>
                  <a:lnTo>
                    <a:pt x="1494155" y="546608"/>
                  </a:lnTo>
                  <a:lnTo>
                    <a:pt x="1494155" y="544068"/>
                  </a:lnTo>
                  <a:close/>
                </a:path>
                <a:path w="2766695" h="614044">
                  <a:moveTo>
                    <a:pt x="1540383" y="472948"/>
                  </a:moveTo>
                  <a:lnTo>
                    <a:pt x="1535836" y="471690"/>
                  </a:lnTo>
                  <a:lnTo>
                    <a:pt x="1522222" y="467868"/>
                  </a:lnTo>
                  <a:lnTo>
                    <a:pt x="1521714" y="467868"/>
                  </a:lnTo>
                  <a:lnTo>
                    <a:pt x="1521333" y="466598"/>
                  </a:lnTo>
                  <a:lnTo>
                    <a:pt x="1513840" y="464058"/>
                  </a:lnTo>
                  <a:lnTo>
                    <a:pt x="1507871" y="464058"/>
                  </a:lnTo>
                  <a:lnTo>
                    <a:pt x="1503426" y="466598"/>
                  </a:lnTo>
                  <a:lnTo>
                    <a:pt x="1504950" y="464058"/>
                  </a:lnTo>
                  <a:lnTo>
                    <a:pt x="1504315" y="458990"/>
                  </a:lnTo>
                  <a:lnTo>
                    <a:pt x="1499870" y="450100"/>
                  </a:lnTo>
                  <a:lnTo>
                    <a:pt x="1498981" y="447548"/>
                  </a:lnTo>
                  <a:lnTo>
                    <a:pt x="1499489" y="445008"/>
                  </a:lnTo>
                  <a:lnTo>
                    <a:pt x="1501140" y="442468"/>
                  </a:lnTo>
                  <a:lnTo>
                    <a:pt x="1504061" y="439940"/>
                  </a:lnTo>
                  <a:lnTo>
                    <a:pt x="1496695" y="432308"/>
                  </a:lnTo>
                  <a:lnTo>
                    <a:pt x="1494409" y="434848"/>
                  </a:lnTo>
                  <a:lnTo>
                    <a:pt x="1492885" y="436118"/>
                  </a:lnTo>
                  <a:lnTo>
                    <a:pt x="1492123" y="437400"/>
                  </a:lnTo>
                  <a:lnTo>
                    <a:pt x="1489329" y="439940"/>
                  </a:lnTo>
                  <a:lnTo>
                    <a:pt x="1487678" y="442468"/>
                  </a:lnTo>
                  <a:lnTo>
                    <a:pt x="1486662" y="447548"/>
                  </a:lnTo>
                  <a:lnTo>
                    <a:pt x="1487805" y="452640"/>
                  </a:lnTo>
                  <a:lnTo>
                    <a:pt x="1490472" y="457708"/>
                  </a:lnTo>
                  <a:lnTo>
                    <a:pt x="1492504" y="461518"/>
                  </a:lnTo>
                  <a:lnTo>
                    <a:pt x="1493647" y="465340"/>
                  </a:lnTo>
                  <a:lnTo>
                    <a:pt x="1493774" y="466598"/>
                  </a:lnTo>
                  <a:lnTo>
                    <a:pt x="1493901" y="467868"/>
                  </a:lnTo>
                  <a:lnTo>
                    <a:pt x="1493139" y="470408"/>
                  </a:lnTo>
                  <a:lnTo>
                    <a:pt x="1491488" y="471690"/>
                  </a:lnTo>
                  <a:lnTo>
                    <a:pt x="1474343" y="455168"/>
                  </a:lnTo>
                  <a:lnTo>
                    <a:pt x="1463294" y="466598"/>
                  </a:lnTo>
                  <a:lnTo>
                    <a:pt x="1505204" y="508508"/>
                  </a:lnTo>
                  <a:lnTo>
                    <a:pt x="1516380" y="497090"/>
                  </a:lnTo>
                  <a:lnTo>
                    <a:pt x="1498473" y="479298"/>
                  </a:lnTo>
                  <a:lnTo>
                    <a:pt x="1500124" y="478040"/>
                  </a:lnTo>
                  <a:lnTo>
                    <a:pt x="1501648" y="476758"/>
                  </a:lnTo>
                  <a:lnTo>
                    <a:pt x="1507236" y="476758"/>
                  </a:lnTo>
                  <a:lnTo>
                    <a:pt x="1528445" y="484390"/>
                  </a:lnTo>
                  <a:lnTo>
                    <a:pt x="1536395" y="476758"/>
                  </a:lnTo>
                  <a:lnTo>
                    <a:pt x="1540383" y="472948"/>
                  </a:lnTo>
                  <a:close/>
                </a:path>
                <a:path w="2766695" h="614044">
                  <a:moveTo>
                    <a:pt x="1575943" y="434848"/>
                  </a:moveTo>
                  <a:lnTo>
                    <a:pt x="1575816" y="418350"/>
                  </a:lnTo>
                  <a:lnTo>
                    <a:pt x="1572641" y="410718"/>
                  </a:lnTo>
                  <a:lnTo>
                    <a:pt x="1571358" y="409448"/>
                  </a:lnTo>
                  <a:lnTo>
                    <a:pt x="1566291" y="404368"/>
                  </a:lnTo>
                  <a:lnTo>
                    <a:pt x="1561846" y="400824"/>
                  </a:lnTo>
                  <a:lnTo>
                    <a:pt x="1561846" y="433590"/>
                  </a:lnTo>
                  <a:lnTo>
                    <a:pt x="1560576" y="436118"/>
                  </a:lnTo>
                  <a:lnTo>
                    <a:pt x="1557655" y="439940"/>
                  </a:lnTo>
                  <a:lnTo>
                    <a:pt x="1554734" y="442468"/>
                  </a:lnTo>
                  <a:lnTo>
                    <a:pt x="1551178" y="443750"/>
                  </a:lnTo>
                  <a:lnTo>
                    <a:pt x="1542796" y="443750"/>
                  </a:lnTo>
                  <a:lnTo>
                    <a:pt x="1527683" y="420890"/>
                  </a:lnTo>
                  <a:lnTo>
                    <a:pt x="1528953" y="417068"/>
                  </a:lnTo>
                  <a:lnTo>
                    <a:pt x="1534795" y="410718"/>
                  </a:lnTo>
                  <a:lnTo>
                    <a:pt x="1538351" y="409448"/>
                  </a:lnTo>
                  <a:lnTo>
                    <a:pt x="1546606" y="410718"/>
                  </a:lnTo>
                  <a:lnTo>
                    <a:pt x="1550797" y="412000"/>
                  </a:lnTo>
                  <a:lnTo>
                    <a:pt x="1559052" y="420890"/>
                  </a:lnTo>
                  <a:lnTo>
                    <a:pt x="1561338" y="424700"/>
                  </a:lnTo>
                  <a:lnTo>
                    <a:pt x="1561769" y="432308"/>
                  </a:lnTo>
                  <a:lnTo>
                    <a:pt x="1561846" y="433590"/>
                  </a:lnTo>
                  <a:lnTo>
                    <a:pt x="1561846" y="400824"/>
                  </a:lnTo>
                  <a:lnTo>
                    <a:pt x="1559941" y="399300"/>
                  </a:lnTo>
                  <a:lnTo>
                    <a:pt x="1552702" y="395490"/>
                  </a:lnTo>
                  <a:lnTo>
                    <a:pt x="1536446" y="395490"/>
                  </a:lnTo>
                  <a:lnTo>
                    <a:pt x="1512824" y="423418"/>
                  </a:lnTo>
                  <a:lnTo>
                    <a:pt x="1512951" y="428498"/>
                  </a:lnTo>
                  <a:lnTo>
                    <a:pt x="1514602" y="434848"/>
                  </a:lnTo>
                  <a:lnTo>
                    <a:pt x="1516253" y="439940"/>
                  </a:lnTo>
                  <a:lnTo>
                    <a:pt x="1518793" y="443750"/>
                  </a:lnTo>
                  <a:lnTo>
                    <a:pt x="1522476" y="447548"/>
                  </a:lnTo>
                  <a:lnTo>
                    <a:pt x="1527302" y="452640"/>
                  </a:lnTo>
                  <a:lnTo>
                    <a:pt x="1537462" y="457708"/>
                  </a:lnTo>
                  <a:lnTo>
                    <a:pt x="1542669" y="458990"/>
                  </a:lnTo>
                  <a:lnTo>
                    <a:pt x="1547876" y="458990"/>
                  </a:lnTo>
                  <a:lnTo>
                    <a:pt x="1553083" y="456450"/>
                  </a:lnTo>
                  <a:lnTo>
                    <a:pt x="1558290" y="455168"/>
                  </a:lnTo>
                  <a:lnTo>
                    <a:pt x="1562862" y="452640"/>
                  </a:lnTo>
                  <a:lnTo>
                    <a:pt x="1566672" y="448818"/>
                  </a:lnTo>
                  <a:lnTo>
                    <a:pt x="1571650" y="443750"/>
                  </a:lnTo>
                  <a:lnTo>
                    <a:pt x="1572895" y="442468"/>
                  </a:lnTo>
                  <a:lnTo>
                    <a:pt x="1575943" y="434848"/>
                  </a:lnTo>
                  <a:close/>
                </a:path>
                <a:path w="2766695" h="614044">
                  <a:moveTo>
                    <a:pt x="1630680" y="372618"/>
                  </a:moveTo>
                  <a:lnTo>
                    <a:pt x="1629156" y="368808"/>
                  </a:lnTo>
                  <a:lnTo>
                    <a:pt x="1624685" y="363740"/>
                  </a:lnTo>
                  <a:lnTo>
                    <a:pt x="1623568" y="362458"/>
                  </a:lnTo>
                  <a:lnTo>
                    <a:pt x="1620774" y="361200"/>
                  </a:lnTo>
                  <a:lnTo>
                    <a:pt x="1615567" y="361200"/>
                  </a:lnTo>
                  <a:lnTo>
                    <a:pt x="1615567" y="380250"/>
                  </a:lnTo>
                  <a:lnTo>
                    <a:pt x="1614932" y="381508"/>
                  </a:lnTo>
                  <a:lnTo>
                    <a:pt x="1614297" y="384048"/>
                  </a:lnTo>
                  <a:lnTo>
                    <a:pt x="1609217" y="390398"/>
                  </a:lnTo>
                  <a:lnTo>
                    <a:pt x="1600454" y="399300"/>
                  </a:lnTo>
                  <a:lnTo>
                    <a:pt x="1589786" y="387858"/>
                  </a:lnTo>
                  <a:lnTo>
                    <a:pt x="1596288" y="381508"/>
                  </a:lnTo>
                  <a:lnTo>
                    <a:pt x="1600200" y="377698"/>
                  </a:lnTo>
                  <a:lnTo>
                    <a:pt x="1603883" y="375158"/>
                  </a:lnTo>
                  <a:lnTo>
                    <a:pt x="1608709" y="372618"/>
                  </a:lnTo>
                  <a:lnTo>
                    <a:pt x="1610995" y="373900"/>
                  </a:lnTo>
                  <a:lnTo>
                    <a:pt x="1613027" y="375158"/>
                  </a:lnTo>
                  <a:lnTo>
                    <a:pt x="1614932" y="377698"/>
                  </a:lnTo>
                  <a:lnTo>
                    <a:pt x="1615567" y="380250"/>
                  </a:lnTo>
                  <a:lnTo>
                    <a:pt x="1615567" y="361200"/>
                  </a:lnTo>
                  <a:lnTo>
                    <a:pt x="1610614" y="361200"/>
                  </a:lnTo>
                  <a:lnTo>
                    <a:pt x="1606931" y="363740"/>
                  </a:lnTo>
                  <a:lnTo>
                    <a:pt x="1608455" y="361200"/>
                  </a:lnTo>
                  <a:lnTo>
                    <a:pt x="1608963" y="358648"/>
                  </a:lnTo>
                  <a:lnTo>
                    <a:pt x="1608658" y="356108"/>
                  </a:lnTo>
                  <a:lnTo>
                    <a:pt x="1608201" y="352298"/>
                  </a:lnTo>
                  <a:lnTo>
                    <a:pt x="1606804" y="349758"/>
                  </a:lnTo>
                  <a:lnTo>
                    <a:pt x="1600835" y="343408"/>
                  </a:lnTo>
                  <a:lnTo>
                    <a:pt x="1597025" y="342201"/>
                  </a:lnTo>
                  <a:lnTo>
                    <a:pt x="1597025" y="362458"/>
                  </a:lnTo>
                  <a:lnTo>
                    <a:pt x="1596263" y="364998"/>
                  </a:lnTo>
                  <a:lnTo>
                    <a:pt x="1595628" y="367550"/>
                  </a:lnTo>
                  <a:lnTo>
                    <a:pt x="1593596" y="371348"/>
                  </a:lnTo>
                  <a:lnTo>
                    <a:pt x="1583055" y="381508"/>
                  </a:lnTo>
                  <a:lnTo>
                    <a:pt x="1572641" y="371348"/>
                  </a:lnTo>
                  <a:lnTo>
                    <a:pt x="1579880" y="363740"/>
                  </a:lnTo>
                  <a:lnTo>
                    <a:pt x="1583563" y="359918"/>
                  </a:lnTo>
                  <a:lnTo>
                    <a:pt x="1586484" y="358648"/>
                  </a:lnTo>
                  <a:lnTo>
                    <a:pt x="1590802" y="356108"/>
                  </a:lnTo>
                  <a:lnTo>
                    <a:pt x="1592707" y="357390"/>
                  </a:lnTo>
                  <a:lnTo>
                    <a:pt x="1596390" y="361200"/>
                  </a:lnTo>
                  <a:lnTo>
                    <a:pt x="1597025" y="362458"/>
                  </a:lnTo>
                  <a:lnTo>
                    <a:pt x="1597025" y="342201"/>
                  </a:lnTo>
                  <a:lnTo>
                    <a:pt x="1596898" y="342150"/>
                  </a:lnTo>
                  <a:lnTo>
                    <a:pt x="1592580" y="342150"/>
                  </a:lnTo>
                  <a:lnTo>
                    <a:pt x="1588262" y="343408"/>
                  </a:lnTo>
                  <a:lnTo>
                    <a:pt x="1583690" y="345948"/>
                  </a:lnTo>
                  <a:lnTo>
                    <a:pt x="1554480" y="375158"/>
                  </a:lnTo>
                  <a:lnTo>
                    <a:pt x="1596390" y="417068"/>
                  </a:lnTo>
                  <a:lnTo>
                    <a:pt x="1627378" y="385318"/>
                  </a:lnTo>
                  <a:lnTo>
                    <a:pt x="1630451" y="375158"/>
                  </a:lnTo>
                  <a:lnTo>
                    <a:pt x="1630565" y="373900"/>
                  </a:lnTo>
                  <a:lnTo>
                    <a:pt x="1630680" y="372618"/>
                  </a:lnTo>
                  <a:close/>
                </a:path>
                <a:path w="2766695" h="614044">
                  <a:moveTo>
                    <a:pt x="1675130" y="335800"/>
                  </a:moveTo>
                  <a:lnTo>
                    <a:pt x="1675003" y="319290"/>
                  </a:lnTo>
                  <a:lnTo>
                    <a:pt x="1671701" y="311658"/>
                  </a:lnTo>
                  <a:lnTo>
                    <a:pt x="1670443" y="310400"/>
                  </a:lnTo>
                  <a:lnTo>
                    <a:pt x="1661033" y="300888"/>
                  </a:lnTo>
                  <a:lnTo>
                    <a:pt x="1661033" y="334518"/>
                  </a:lnTo>
                  <a:lnTo>
                    <a:pt x="1659636" y="337058"/>
                  </a:lnTo>
                  <a:lnTo>
                    <a:pt x="1656715" y="340868"/>
                  </a:lnTo>
                  <a:lnTo>
                    <a:pt x="1653921" y="343408"/>
                  </a:lnTo>
                  <a:lnTo>
                    <a:pt x="1650365" y="344690"/>
                  </a:lnTo>
                  <a:lnTo>
                    <a:pt x="1641983" y="344690"/>
                  </a:lnTo>
                  <a:lnTo>
                    <a:pt x="1626870" y="320548"/>
                  </a:lnTo>
                  <a:lnTo>
                    <a:pt x="1628140" y="318008"/>
                  </a:lnTo>
                  <a:lnTo>
                    <a:pt x="1660956" y="333248"/>
                  </a:lnTo>
                  <a:lnTo>
                    <a:pt x="1661033" y="334518"/>
                  </a:lnTo>
                  <a:lnTo>
                    <a:pt x="1661033" y="300888"/>
                  </a:lnTo>
                  <a:lnTo>
                    <a:pt x="1659128" y="298958"/>
                  </a:lnTo>
                  <a:lnTo>
                    <a:pt x="1651889" y="296418"/>
                  </a:lnTo>
                  <a:lnTo>
                    <a:pt x="1635506" y="296418"/>
                  </a:lnTo>
                  <a:lnTo>
                    <a:pt x="1612011" y="324358"/>
                  </a:lnTo>
                  <a:lnTo>
                    <a:pt x="1612138" y="329450"/>
                  </a:lnTo>
                  <a:lnTo>
                    <a:pt x="1613662" y="335800"/>
                  </a:lnTo>
                  <a:lnTo>
                    <a:pt x="1615313" y="340868"/>
                  </a:lnTo>
                  <a:lnTo>
                    <a:pt x="1617980" y="344690"/>
                  </a:lnTo>
                  <a:lnTo>
                    <a:pt x="1621663" y="348500"/>
                  </a:lnTo>
                  <a:lnTo>
                    <a:pt x="1626489" y="353568"/>
                  </a:lnTo>
                  <a:lnTo>
                    <a:pt x="1631442" y="356108"/>
                  </a:lnTo>
                  <a:lnTo>
                    <a:pt x="1641856" y="359918"/>
                  </a:lnTo>
                  <a:lnTo>
                    <a:pt x="1647063" y="359918"/>
                  </a:lnTo>
                  <a:lnTo>
                    <a:pt x="1657477" y="356108"/>
                  </a:lnTo>
                  <a:lnTo>
                    <a:pt x="1662049" y="353568"/>
                  </a:lnTo>
                  <a:lnTo>
                    <a:pt x="1670824" y="344690"/>
                  </a:lnTo>
                  <a:lnTo>
                    <a:pt x="1672082" y="343408"/>
                  </a:lnTo>
                  <a:lnTo>
                    <a:pt x="1675130" y="335800"/>
                  </a:lnTo>
                  <a:close/>
                </a:path>
                <a:path w="2766695" h="614044">
                  <a:moveTo>
                    <a:pt x="1750060" y="285000"/>
                  </a:moveTo>
                  <a:lnTo>
                    <a:pt x="1748802" y="283718"/>
                  </a:lnTo>
                  <a:lnTo>
                    <a:pt x="1734997" y="269748"/>
                  </a:lnTo>
                  <a:lnTo>
                    <a:pt x="1729994" y="264668"/>
                  </a:lnTo>
                  <a:lnTo>
                    <a:pt x="1725422" y="269748"/>
                  </a:lnTo>
                  <a:lnTo>
                    <a:pt x="1714500" y="258749"/>
                  </a:lnTo>
                  <a:lnTo>
                    <a:pt x="1714500" y="281190"/>
                  </a:lnTo>
                  <a:lnTo>
                    <a:pt x="1695577" y="300240"/>
                  </a:lnTo>
                  <a:lnTo>
                    <a:pt x="1693875" y="293890"/>
                  </a:lnTo>
                  <a:lnTo>
                    <a:pt x="1690306" y="286258"/>
                  </a:lnTo>
                  <a:lnTo>
                    <a:pt x="1684820" y="278650"/>
                  </a:lnTo>
                  <a:lnTo>
                    <a:pt x="1677416" y="269748"/>
                  </a:lnTo>
                  <a:lnTo>
                    <a:pt x="1690878" y="257048"/>
                  </a:lnTo>
                  <a:lnTo>
                    <a:pt x="1714500" y="281190"/>
                  </a:lnTo>
                  <a:lnTo>
                    <a:pt x="1714500" y="258749"/>
                  </a:lnTo>
                  <a:lnTo>
                    <a:pt x="1712810" y="257048"/>
                  </a:lnTo>
                  <a:lnTo>
                    <a:pt x="1692656" y="236740"/>
                  </a:lnTo>
                  <a:lnTo>
                    <a:pt x="1658874" y="271018"/>
                  </a:lnTo>
                  <a:lnTo>
                    <a:pt x="1666100" y="278650"/>
                  </a:lnTo>
                  <a:lnTo>
                    <a:pt x="1671980" y="285000"/>
                  </a:lnTo>
                  <a:lnTo>
                    <a:pt x="1676476" y="291350"/>
                  </a:lnTo>
                  <a:lnTo>
                    <a:pt x="1679575" y="296418"/>
                  </a:lnTo>
                  <a:lnTo>
                    <a:pt x="1682877" y="301498"/>
                  </a:lnTo>
                  <a:lnTo>
                    <a:pt x="1684528" y="306590"/>
                  </a:lnTo>
                  <a:lnTo>
                    <a:pt x="1684782" y="310400"/>
                  </a:lnTo>
                  <a:lnTo>
                    <a:pt x="1680210" y="315468"/>
                  </a:lnTo>
                  <a:lnTo>
                    <a:pt x="1700276" y="334518"/>
                  </a:lnTo>
                  <a:lnTo>
                    <a:pt x="1709293" y="325640"/>
                  </a:lnTo>
                  <a:lnTo>
                    <a:pt x="1698244" y="315468"/>
                  </a:lnTo>
                  <a:lnTo>
                    <a:pt x="1713471" y="300240"/>
                  </a:lnTo>
                  <a:lnTo>
                    <a:pt x="1729994" y="283718"/>
                  </a:lnTo>
                  <a:lnTo>
                    <a:pt x="1741043" y="293890"/>
                  </a:lnTo>
                  <a:lnTo>
                    <a:pt x="1750060" y="285000"/>
                  </a:lnTo>
                  <a:close/>
                </a:path>
                <a:path w="2766695" h="614044">
                  <a:moveTo>
                    <a:pt x="1785366" y="227850"/>
                  </a:moveTo>
                  <a:lnTo>
                    <a:pt x="1768856" y="211340"/>
                  </a:lnTo>
                  <a:lnTo>
                    <a:pt x="1743456" y="185940"/>
                  </a:lnTo>
                  <a:lnTo>
                    <a:pt x="1732661" y="197358"/>
                  </a:lnTo>
                  <a:lnTo>
                    <a:pt x="1741932" y="240550"/>
                  </a:lnTo>
                  <a:lnTo>
                    <a:pt x="1715516" y="213868"/>
                  </a:lnTo>
                  <a:lnTo>
                    <a:pt x="1704848" y="224040"/>
                  </a:lnTo>
                  <a:lnTo>
                    <a:pt x="1746758" y="265950"/>
                  </a:lnTo>
                  <a:lnTo>
                    <a:pt x="1757426" y="255790"/>
                  </a:lnTo>
                  <a:lnTo>
                    <a:pt x="1754149" y="240550"/>
                  </a:lnTo>
                  <a:lnTo>
                    <a:pt x="1747901" y="211340"/>
                  </a:lnTo>
                  <a:lnTo>
                    <a:pt x="1774698" y="237998"/>
                  </a:lnTo>
                  <a:lnTo>
                    <a:pt x="1785366" y="227850"/>
                  </a:lnTo>
                  <a:close/>
                </a:path>
                <a:path w="2766695" h="614044">
                  <a:moveTo>
                    <a:pt x="1816227" y="197358"/>
                  </a:moveTo>
                  <a:lnTo>
                    <a:pt x="1794637" y="175768"/>
                  </a:lnTo>
                  <a:lnTo>
                    <a:pt x="1783207" y="164350"/>
                  </a:lnTo>
                  <a:lnTo>
                    <a:pt x="1796669" y="150368"/>
                  </a:lnTo>
                  <a:lnTo>
                    <a:pt x="1787652" y="141490"/>
                  </a:lnTo>
                  <a:lnTo>
                    <a:pt x="1749806" y="179590"/>
                  </a:lnTo>
                  <a:lnTo>
                    <a:pt x="1758696" y="188468"/>
                  </a:lnTo>
                  <a:lnTo>
                    <a:pt x="1772158" y="175768"/>
                  </a:lnTo>
                  <a:lnTo>
                    <a:pt x="1805051" y="208800"/>
                  </a:lnTo>
                  <a:lnTo>
                    <a:pt x="1816227" y="197358"/>
                  </a:lnTo>
                  <a:close/>
                </a:path>
                <a:path w="2766695" h="614044">
                  <a:moveTo>
                    <a:pt x="1860550" y="144018"/>
                  </a:moveTo>
                  <a:lnTo>
                    <a:pt x="1859788" y="138950"/>
                  </a:lnTo>
                  <a:lnTo>
                    <a:pt x="1857121" y="133858"/>
                  </a:lnTo>
                  <a:lnTo>
                    <a:pt x="1844294" y="142748"/>
                  </a:lnTo>
                  <a:lnTo>
                    <a:pt x="1845691" y="145300"/>
                  </a:lnTo>
                  <a:lnTo>
                    <a:pt x="1846326" y="147840"/>
                  </a:lnTo>
                  <a:lnTo>
                    <a:pt x="1846072" y="149098"/>
                  </a:lnTo>
                  <a:lnTo>
                    <a:pt x="1846008" y="150368"/>
                  </a:lnTo>
                  <a:lnTo>
                    <a:pt x="1845945" y="151650"/>
                  </a:lnTo>
                  <a:lnTo>
                    <a:pt x="1844929" y="154190"/>
                  </a:lnTo>
                  <a:lnTo>
                    <a:pt x="1840611" y="158000"/>
                  </a:lnTo>
                  <a:lnTo>
                    <a:pt x="1837563" y="159258"/>
                  </a:lnTo>
                  <a:lnTo>
                    <a:pt x="1830451" y="159258"/>
                  </a:lnTo>
                  <a:lnTo>
                    <a:pt x="1827022" y="158000"/>
                  </a:lnTo>
                  <a:lnTo>
                    <a:pt x="1823720" y="154190"/>
                  </a:lnTo>
                  <a:lnTo>
                    <a:pt x="1831263" y="146558"/>
                  </a:lnTo>
                  <a:lnTo>
                    <a:pt x="1851406" y="126250"/>
                  </a:lnTo>
                  <a:lnTo>
                    <a:pt x="1845233" y="121158"/>
                  </a:lnTo>
                  <a:lnTo>
                    <a:pt x="1839163" y="116090"/>
                  </a:lnTo>
                  <a:lnTo>
                    <a:pt x="1833626" y="113741"/>
                  </a:lnTo>
                  <a:lnTo>
                    <a:pt x="1833626" y="130048"/>
                  </a:lnTo>
                  <a:lnTo>
                    <a:pt x="1817116" y="146558"/>
                  </a:lnTo>
                  <a:lnTo>
                    <a:pt x="1814068" y="144018"/>
                  </a:lnTo>
                  <a:lnTo>
                    <a:pt x="1812417" y="141490"/>
                  </a:lnTo>
                  <a:lnTo>
                    <a:pt x="1812290" y="137668"/>
                  </a:lnTo>
                  <a:lnTo>
                    <a:pt x="1812112" y="135140"/>
                  </a:lnTo>
                  <a:lnTo>
                    <a:pt x="1812036" y="133858"/>
                  </a:lnTo>
                  <a:lnTo>
                    <a:pt x="1813179" y="131318"/>
                  </a:lnTo>
                  <a:lnTo>
                    <a:pt x="1815592" y="128790"/>
                  </a:lnTo>
                  <a:lnTo>
                    <a:pt x="1817878" y="126250"/>
                  </a:lnTo>
                  <a:lnTo>
                    <a:pt x="1827149" y="126250"/>
                  </a:lnTo>
                  <a:lnTo>
                    <a:pt x="1830324" y="127508"/>
                  </a:lnTo>
                  <a:lnTo>
                    <a:pt x="1833626" y="130048"/>
                  </a:lnTo>
                  <a:lnTo>
                    <a:pt x="1833626" y="113741"/>
                  </a:lnTo>
                  <a:lnTo>
                    <a:pt x="1833206" y="113550"/>
                  </a:lnTo>
                  <a:lnTo>
                    <a:pt x="1827403" y="112268"/>
                  </a:lnTo>
                  <a:lnTo>
                    <a:pt x="1819656" y="112268"/>
                  </a:lnTo>
                  <a:lnTo>
                    <a:pt x="1812671" y="114808"/>
                  </a:lnTo>
                  <a:lnTo>
                    <a:pt x="1800860" y="126250"/>
                  </a:lnTo>
                  <a:lnTo>
                    <a:pt x="1798193" y="133858"/>
                  </a:lnTo>
                  <a:lnTo>
                    <a:pt x="1798383" y="137668"/>
                  </a:lnTo>
                  <a:lnTo>
                    <a:pt x="1798510" y="140208"/>
                  </a:lnTo>
                  <a:lnTo>
                    <a:pt x="1798624" y="142748"/>
                  </a:lnTo>
                  <a:lnTo>
                    <a:pt x="1798726" y="145300"/>
                  </a:lnTo>
                  <a:lnTo>
                    <a:pt x="1798828" y="147840"/>
                  </a:lnTo>
                  <a:lnTo>
                    <a:pt x="1802511" y="155448"/>
                  </a:lnTo>
                  <a:lnTo>
                    <a:pt x="1815211" y="168148"/>
                  </a:lnTo>
                  <a:lnTo>
                    <a:pt x="1821434" y="171958"/>
                  </a:lnTo>
                  <a:lnTo>
                    <a:pt x="1828038" y="173240"/>
                  </a:lnTo>
                  <a:lnTo>
                    <a:pt x="1834121" y="173240"/>
                  </a:lnTo>
                  <a:lnTo>
                    <a:pt x="1858772" y="154190"/>
                  </a:lnTo>
                  <a:lnTo>
                    <a:pt x="1860550" y="144018"/>
                  </a:lnTo>
                  <a:close/>
                </a:path>
                <a:path w="2766695" h="614044">
                  <a:moveTo>
                    <a:pt x="1918716" y="94500"/>
                  </a:moveTo>
                  <a:lnTo>
                    <a:pt x="1897113" y="72898"/>
                  </a:lnTo>
                  <a:lnTo>
                    <a:pt x="1876806" y="52590"/>
                  </a:lnTo>
                  <a:lnTo>
                    <a:pt x="1839595" y="89408"/>
                  </a:lnTo>
                  <a:lnTo>
                    <a:pt x="1863852" y="113550"/>
                  </a:lnTo>
                  <a:lnTo>
                    <a:pt x="1868424" y="118618"/>
                  </a:lnTo>
                  <a:lnTo>
                    <a:pt x="1870964" y="121158"/>
                  </a:lnTo>
                  <a:lnTo>
                    <a:pt x="1872234" y="123698"/>
                  </a:lnTo>
                  <a:lnTo>
                    <a:pt x="1871853" y="124968"/>
                  </a:lnTo>
                  <a:lnTo>
                    <a:pt x="1868805" y="128790"/>
                  </a:lnTo>
                  <a:lnTo>
                    <a:pt x="1867535" y="130048"/>
                  </a:lnTo>
                  <a:lnTo>
                    <a:pt x="1866519" y="130048"/>
                  </a:lnTo>
                  <a:lnTo>
                    <a:pt x="1865630" y="131318"/>
                  </a:lnTo>
                  <a:lnTo>
                    <a:pt x="1873758" y="140208"/>
                  </a:lnTo>
                  <a:lnTo>
                    <a:pt x="1877060" y="137668"/>
                  </a:lnTo>
                  <a:lnTo>
                    <a:pt x="1879727" y="135140"/>
                  </a:lnTo>
                  <a:lnTo>
                    <a:pt x="1884426" y="130048"/>
                  </a:lnTo>
                  <a:lnTo>
                    <a:pt x="1886331" y="127508"/>
                  </a:lnTo>
                  <a:lnTo>
                    <a:pt x="1886966" y="126250"/>
                  </a:lnTo>
                  <a:lnTo>
                    <a:pt x="1887728" y="123698"/>
                  </a:lnTo>
                  <a:lnTo>
                    <a:pt x="1887728" y="121158"/>
                  </a:lnTo>
                  <a:lnTo>
                    <a:pt x="1886839" y="118618"/>
                  </a:lnTo>
                  <a:lnTo>
                    <a:pt x="1886077" y="114808"/>
                  </a:lnTo>
                  <a:lnTo>
                    <a:pt x="1883283" y="110998"/>
                  </a:lnTo>
                  <a:lnTo>
                    <a:pt x="1859661" y="88150"/>
                  </a:lnTo>
                  <a:lnTo>
                    <a:pt x="1874774" y="72898"/>
                  </a:lnTo>
                  <a:lnTo>
                    <a:pt x="1907667" y="105918"/>
                  </a:lnTo>
                  <a:lnTo>
                    <a:pt x="1918716" y="94500"/>
                  </a:lnTo>
                  <a:close/>
                </a:path>
                <a:path w="2766695" h="614044">
                  <a:moveTo>
                    <a:pt x="1968627" y="44958"/>
                  </a:moveTo>
                  <a:lnTo>
                    <a:pt x="1952117" y="28448"/>
                  </a:lnTo>
                  <a:lnTo>
                    <a:pt x="1926717" y="3048"/>
                  </a:lnTo>
                  <a:lnTo>
                    <a:pt x="1915795" y="13208"/>
                  </a:lnTo>
                  <a:lnTo>
                    <a:pt x="1925066" y="57658"/>
                  </a:lnTo>
                  <a:lnTo>
                    <a:pt x="1898777" y="31000"/>
                  </a:lnTo>
                  <a:lnTo>
                    <a:pt x="1888109" y="41148"/>
                  </a:lnTo>
                  <a:lnTo>
                    <a:pt x="1930019" y="83058"/>
                  </a:lnTo>
                  <a:lnTo>
                    <a:pt x="1940687" y="72898"/>
                  </a:lnTo>
                  <a:lnTo>
                    <a:pt x="1937410" y="57658"/>
                  </a:lnTo>
                  <a:lnTo>
                    <a:pt x="1931162" y="28448"/>
                  </a:lnTo>
                  <a:lnTo>
                    <a:pt x="1957959" y="55118"/>
                  </a:lnTo>
                  <a:lnTo>
                    <a:pt x="1968627" y="44958"/>
                  </a:lnTo>
                  <a:close/>
                </a:path>
                <a:path w="2766695" h="614044">
                  <a:moveTo>
                    <a:pt x="2408428" y="396887"/>
                  </a:moveTo>
                  <a:lnTo>
                    <a:pt x="2406777" y="390537"/>
                  </a:lnTo>
                  <a:lnTo>
                    <a:pt x="2402967" y="384187"/>
                  </a:lnTo>
                  <a:lnTo>
                    <a:pt x="2390140" y="393077"/>
                  </a:lnTo>
                  <a:lnTo>
                    <a:pt x="2392553" y="396887"/>
                  </a:lnTo>
                  <a:lnTo>
                    <a:pt x="2393696" y="399427"/>
                  </a:lnTo>
                  <a:lnTo>
                    <a:pt x="2393442" y="401955"/>
                  </a:lnTo>
                  <a:lnTo>
                    <a:pt x="2393315" y="404495"/>
                  </a:lnTo>
                  <a:lnTo>
                    <a:pt x="2392172" y="407035"/>
                  </a:lnTo>
                  <a:lnTo>
                    <a:pt x="2390140" y="409587"/>
                  </a:lnTo>
                  <a:lnTo>
                    <a:pt x="2387346" y="412127"/>
                  </a:lnTo>
                  <a:lnTo>
                    <a:pt x="2384044" y="413385"/>
                  </a:lnTo>
                  <a:lnTo>
                    <a:pt x="2376551" y="412127"/>
                  </a:lnTo>
                  <a:lnTo>
                    <a:pt x="2359914" y="389255"/>
                  </a:lnTo>
                  <a:lnTo>
                    <a:pt x="2361184" y="386727"/>
                  </a:lnTo>
                  <a:lnTo>
                    <a:pt x="2363978" y="382905"/>
                  </a:lnTo>
                  <a:lnTo>
                    <a:pt x="2366010" y="381635"/>
                  </a:lnTo>
                  <a:lnTo>
                    <a:pt x="2368296" y="380377"/>
                  </a:lnTo>
                  <a:lnTo>
                    <a:pt x="2375535" y="380377"/>
                  </a:lnTo>
                  <a:lnTo>
                    <a:pt x="2378075" y="382905"/>
                  </a:lnTo>
                  <a:lnTo>
                    <a:pt x="2379713" y="380377"/>
                  </a:lnTo>
                  <a:lnTo>
                    <a:pt x="2387092" y="368935"/>
                  </a:lnTo>
                  <a:lnTo>
                    <a:pt x="2381250" y="366395"/>
                  </a:lnTo>
                  <a:lnTo>
                    <a:pt x="2375662" y="365137"/>
                  </a:lnTo>
                  <a:lnTo>
                    <a:pt x="2370455" y="366395"/>
                  </a:lnTo>
                  <a:lnTo>
                    <a:pt x="2365248" y="366395"/>
                  </a:lnTo>
                  <a:lnTo>
                    <a:pt x="2360168" y="370205"/>
                  </a:lnTo>
                  <a:lnTo>
                    <a:pt x="2348865" y="381635"/>
                  </a:lnTo>
                  <a:lnTo>
                    <a:pt x="2345817" y="387985"/>
                  </a:lnTo>
                  <a:lnTo>
                    <a:pt x="2345855" y="390537"/>
                  </a:lnTo>
                  <a:lnTo>
                    <a:pt x="2345982" y="396887"/>
                  </a:lnTo>
                  <a:lnTo>
                    <a:pt x="2346071" y="399427"/>
                  </a:lnTo>
                  <a:lnTo>
                    <a:pt x="2346198" y="403237"/>
                  </a:lnTo>
                  <a:lnTo>
                    <a:pt x="2349754" y="409587"/>
                  </a:lnTo>
                  <a:lnTo>
                    <a:pt x="2356612" y="417195"/>
                  </a:lnTo>
                  <a:lnTo>
                    <a:pt x="2363470" y="423545"/>
                  </a:lnTo>
                  <a:lnTo>
                    <a:pt x="2370709" y="427355"/>
                  </a:lnTo>
                  <a:lnTo>
                    <a:pt x="2385695" y="427355"/>
                  </a:lnTo>
                  <a:lnTo>
                    <a:pt x="2392553" y="424827"/>
                  </a:lnTo>
                  <a:lnTo>
                    <a:pt x="2398649" y="418477"/>
                  </a:lnTo>
                  <a:lnTo>
                    <a:pt x="2403983" y="413385"/>
                  </a:lnTo>
                  <a:lnTo>
                    <a:pt x="2407031" y="408305"/>
                  </a:lnTo>
                  <a:lnTo>
                    <a:pt x="2407412" y="404495"/>
                  </a:lnTo>
                  <a:lnTo>
                    <a:pt x="2407539" y="403237"/>
                  </a:lnTo>
                  <a:lnTo>
                    <a:pt x="2407666" y="401955"/>
                  </a:lnTo>
                  <a:lnTo>
                    <a:pt x="2408428" y="396887"/>
                  </a:lnTo>
                  <a:close/>
                </a:path>
                <a:path w="2766695" h="614044">
                  <a:moveTo>
                    <a:pt x="2465451" y="349885"/>
                  </a:moveTo>
                  <a:lnTo>
                    <a:pt x="2443861" y="328295"/>
                  </a:lnTo>
                  <a:lnTo>
                    <a:pt x="2423541" y="307987"/>
                  </a:lnTo>
                  <a:lnTo>
                    <a:pt x="2386330" y="344805"/>
                  </a:lnTo>
                  <a:lnTo>
                    <a:pt x="2415159" y="374027"/>
                  </a:lnTo>
                  <a:lnTo>
                    <a:pt x="2417699" y="376555"/>
                  </a:lnTo>
                  <a:lnTo>
                    <a:pt x="2418969" y="379095"/>
                  </a:lnTo>
                  <a:lnTo>
                    <a:pt x="2418588" y="381635"/>
                  </a:lnTo>
                  <a:lnTo>
                    <a:pt x="2417064" y="382905"/>
                  </a:lnTo>
                  <a:lnTo>
                    <a:pt x="2416429" y="382905"/>
                  </a:lnTo>
                  <a:lnTo>
                    <a:pt x="2415413" y="384187"/>
                  </a:lnTo>
                  <a:lnTo>
                    <a:pt x="2413127" y="386727"/>
                  </a:lnTo>
                  <a:lnTo>
                    <a:pt x="2412238" y="386727"/>
                  </a:lnTo>
                  <a:lnTo>
                    <a:pt x="2420493" y="395605"/>
                  </a:lnTo>
                  <a:lnTo>
                    <a:pt x="2423795" y="393077"/>
                  </a:lnTo>
                  <a:lnTo>
                    <a:pt x="2426335" y="390537"/>
                  </a:lnTo>
                  <a:lnTo>
                    <a:pt x="2428113" y="389255"/>
                  </a:lnTo>
                  <a:lnTo>
                    <a:pt x="2431161" y="385445"/>
                  </a:lnTo>
                  <a:lnTo>
                    <a:pt x="2432939" y="382905"/>
                  </a:lnTo>
                  <a:lnTo>
                    <a:pt x="2433701" y="381635"/>
                  </a:lnTo>
                  <a:lnTo>
                    <a:pt x="2434463" y="379095"/>
                  </a:lnTo>
                  <a:lnTo>
                    <a:pt x="2434463" y="376555"/>
                  </a:lnTo>
                  <a:lnTo>
                    <a:pt x="2433574" y="374027"/>
                  </a:lnTo>
                  <a:lnTo>
                    <a:pt x="2432812" y="371487"/>
                  </a:lnTo>
                  <a:lnTo>
                    <a:pt x="2429891" y="367677"/>
                  </a:lnTo>
                  <a:lnTo>
                    <a:pt x="2425192" y="362585"/>
                  </a:lnTo>
                  <a:lnTo>
                    <a:pt x="2406396" y="343535"/>
                  </a:lnTo>
                  <a:lnTo>
                    <a:pt x="2421509" y="328295"/>
                  </a:lnTo>
                  <a:lnTo>
                    <a:pt x="2454402" y="361327"/>
                  </a:lnTo>
                  <a:lnTo>
                    <a:pt x="2465451" y="349885"/>
                  </a:lnTo>
                  <a:close/>
                </a:path>
                <a:path w="2766695" h="614044">
                  <a:moveTo>
                    <a:pt x="2569591" y="245745"/>
                  </a:moveTo>
                  <a:lnTo>
                    <a:pt x="2565209" y="244487"/>
                  </a:lnTo>
                  <a:lnTo>
                    <a:pt x="2547670" y="239395"/>
                  </a:lnTo>
                  <a:lnTo>
                    <a:pt x="2543302" y="238137"/>
                  </a:lnTo>
                  <a:lnTo>
                    <a:pt x="2536825" y="236855"/>
                  </a:lnTo>
                  <a:lnTo>
                    <a:pt x="2532761" y="239395"/>
                  </a:lnTo>
                  <a:lnTo>
                    <a:pt x="2534285" y="236855"/>
                  </a:lnTo>
                  <a:lnTo>
                    <a:pt x="2533777" y="231787"/>
                  </a:lnTo>
                  <a:lnTo>
                    <a:pt x="2529332" y="222885"/>
                  </a:lnTo>
                  <a:lnTo>
                    <a:pt x="2528443" y="220345"/>
                  </a:lnTo>
                  <a:lnTo>
                    <a:pt x="2528951" y="217805"/>
                  </a:lnTo>
                  <a:lnTo>
                    <a:pt x="2530602" y="215277"/>
                  </a:lnTo>
                  <a:lnTo>
                    <a:pt x="2533523" y="212737"/>
                  </a:lnTo>
                  <a:lnTo>
                    <a:pt x="2526157" y="205105"/>
                  </a:lnTo>
                  <a:lnTo>
                    <a:pt x="2523871" y="207645"/>
                  </a:lnTo>
                  <a:lnTo>
                    <a:pt x="2522220" y="208927"/>
                  </a:lnTo>
                  <a:lnTo>
                    <a:pt x="2518791" y="212737"/>
                  </a:lnTo>
                  <a:lnTo>
                    <a:pt x="2517267" y="215277"/>
                  </a:lnTo>
                  <a:lnTo>
                    <a:pt x="2515997" y="220345"/>
                  </a:lnTo>
                  <a:lnTo>
                    <a:pt x="2517140" y="225437"/>
                  </a:lnTo>
                  <a:lnTo>
                    <a:pt x="2519807" y="230505"/>
                  </a:lnTo>
                  <a:lnTo>
                    <a:pt x="2521966" y="235585"/>
                  </a:lnTo>
                  <a:lnTo>
                    <a:pt x="2523236" y="238137"/>
                  </a:lnTo>
                  <a:lnTo>
                    <a:pt x="2523617" y="241935"/>
                  </a:lnTo>
                  <a:lnTo>
                    <a:pt x="2522982" y="243205"/>
                  </a:lnTo>
                  <a:lnTo>
                    <a:pt x="2521585" y="244487"/>
                  </a:lnTo>
                  <a:lnTo>
                    <a:pt x="2504440" y="227977"/>
                  </a:lnTo>
                  <a:lnTo>
                    <a:pt x="2493391" y="238137"/>
                  </a:lnTo>
                  <a:lnTo>
                    <a:pt x="2510536" y="255905"/>
                  </a:lnTo>
                  <a:lnTo>
                    <a:pt x="2509012" y="257187"/>
                  </a:lnTo>
                  <a:lnTo>
                    <a:pt x="2504313" y="257187"/>
                  </a:lnTo>
                  <a:lnTo>
                    <a:pt x="2501265" y="255905"/>
                  </a:lnTo>
                  <a:lnTo>
                    <a:pt x="2496820" y="253377"/>
                  </a:lnTo>
                  <a:lnTo>
                    <a:pt x="2490978" y="250837"/>
                  </a:lnTo>
                  <a:lnTo>
                    <a:pt x="2486660" y="249555"/>
                  </a:lnTo>
                  <a:lnTo>
                    <a:pt x="2483866" y="250837"/>
                  </a:lnTo>
                  <a:lnTo>
                    <a:pt x="2480945" y="250837"/>
                  </a:lnTo>
                  <a:lnTo>
                    <a:pt x="2475865" y="255905"/>
                  </a:lnTo>
                  <a:lnTo>
                    <a:pt x="2475103" y="255905"/>
                  </a:lnTo>
                  <a:lnTo>
                    <a:pt x="2473579" y="257187"/>
                  </a:lnTo>
                  <a:lnTo>
                    <a:pt x="2471483" y="259791"/>
                  </a:lnTo>
                  <a:lnTo>
                    <a:pt x="2472944" y="258445"/>
                  </a:lnTo>
                  <a:lnTo>
                    <a:pt x="2471610" y="259791"/>
                  </a:lnTo>
                  <a:lnTo>
                    <a:pt x="2461514" y="269887"/>
                  </a:lnTo>
                  <a:lnTo>
                    <a:pt x="2481453" y="309245"/>
                  </a:lnTo>
                  <a:lnTo>
                    <a:pt x="2441702" y="290195"/>
                  </a:lnTo>
                  <a:lnTo>
                    <a:pt x="2429891" y="301637"/>
                  </a:lnTo>
                  <a:lnTo>
                    <a:pt x="2487803" y="328295"/>
                  </a:lnTo>
                  <a:lnTo>
                    <a:pt x="2489454" y="330835"/>
                  </a:lnTo>
                  <a:lnTo>
                    <a:pt x="2490470" y="333387"/>
                  </a:lnTo>
                  <a:lnTo>
                    <a:pt x="2490876" y="338455"/>
                  </a:lnTo>
                  <a:lnTo>
                    <a:pt x="2490978" y="339737"/>
                  </a:lnTo>
                  <a:lnTo>
                    <a:pt x="2489835" y="342277"/>
                  </a:lnTo>
                  <a:lnTo>
                    <a:pt x="2485898" y="346087"/>
                  </a:lnTo>
                  <a:lnTo>
                    <a:pt x="2484120" y="347345"/>
                  </a:lnTo>
                  <a:lnTo>
                    <a:pt x="2482088" y="348627"/>
                  </a:lnTo>
                  <a:lnTo>
                    <a:pt x="2491740" y="356235"/>
                  </a:lnTo>
                  <a:lnTo>
                    <a:pt x="2494280" y="354977"/>
                  </a:lnTo>
                  <a:lnTo>
                    <a:pt x="2496566" y="352437"/>
                  </a:lnTo>
                  <a:lnTo>
                    <a:pt x="2498725" y="351155"/>
                  </a:lnTo>
                  <a:lnTo>
                    <a:pt x="2500757" y="348627"/>
                  </a:lnTo>
                  <a:lnTo>
                    <a:pt x="2502535" y="346087"/>
                  </a:lnTo>
                  <a:lnTo>
                    <a:pt x="2503678" y="344805"/>
                  </a:lnTo>
                  <a:lnTo>
                    <a:pt x="2504948" y="342277"/>
                  </a:lnTo>
                  <a:lnTo>
                    <a:pt x="2505710" y="340995"/>
                  </a:lnTo>
                  <a:lnTo>
                    <a:pt x="2506091" y="338455"/>
                  </a:lnTo>
                  <a:lnTo>
                    <a:pt x="2506345" y="335927"/>
                  </a:lnTo>
                  <a:lnTo>
                    <a:pt x="2506345" y="334645"/>
                  </a:lnTo>
                  <a:lnTo>
                    <a:pt x="2505583" y="329577"/>
                  </a:lnTo>
                  <a:lnTo>
                    <a:pt x="2504567" y="327037"/>
                  </a:lnTo>
                  <a:lnTo>
                    <a:pt x="2503170" y="324485"/>
                  </a:lnTo>
                  <a:lnTo>
                    <a:pt x="2498471" y="314337"/>
                  </a:lnTo>
                  <a:lnTo>
                    <a:pt x="2496147" y="309245"/>
                  </a:lnTo>
                  <a:lnTo>
                    <a:pt x="2475293" y="263601"/>
                  </a:lnTo>
                  <a:lnTo>
                    <a:pt x="2478913" y="267335"/>
                  </a:lnTo>
                  <a:lnTo>
                    <a:pt x="2481834" y="264795"/>
                  </a:lnTo>
                  <a:lnTo>
                    <a:pt x="2483993" y="262255"/>
                  </a:lnTo>
                  <a:lnTo>
                    <a:pt x="2486787" y="262255"/>
                  </a:lnTo>
                  <a:lnTo>
                    <a:pt x="2489530" y="263601"/>
                  </a:lnTo>
                  <a:lnTo>
                    <a:pt x="2493137" y="264795"/>
                  </a:lnTo>
                  <a:lnTo>
                    <a:pt x="2498344" y="267335"/>
                  </a:lnTo>
                  <a:lnTo>
                    <a:pt x="2502535" y="268605"/>
                  </a:lnTo>
                  <a:lnTo>
                    <a:pt x="2505837" y="267335"/>
                  </a:lnTo>
                  <a:lnTo>
                    <a:pt x="2503424" y="271145"/>
                  </a:lnTo>
                  <a:lnTo>
                    <a:pt x="2503678" y="277495"/>
                  </a:lnTo>
                  <a:lnTo>
                    <a:pt x="2506472" y="286385"/>
                  </a:lnTo>
                  <a:lnTo>
                    <a:pt x="2512060" y="302895"/>
                  </a:lnTo>
                  <a:lnTo>
                    <a:pt x="2523998" y="291477"/>
                  </a:lnTo>
                  <a:lnTo>
                    <a:pt x="2517267" y="273685"/>
                  </a:lnTo>
                  <a:lnTo>
                    <a:pt x="2515997" y="269887"/>
                  </a:lnTo>
                  <a:lnTo>
                    <a:pt x="2515362" y="267335"/>
                  </a:lnTo>
                  <a:lnTo>
                    <a:pt x="2515362" y="264795"/>
                  </a:lnTo>
                  <a:lnTo>
                    <a:pt x="2516073" y="263601"/>
                  </a:lnTo>
                  <a:lnTo>
                    <a:pt x="2517394" y="262255"/>
                  </a:lnTo>
                  <a:lnTo>
                    <a:pt x="2535301" y="280035"/>
                  </a:lnTo>
                  <a:lnTo>
                    <a:pt x="2546350" y="269887"/>
                  </a:lnTo>
                  <a:lnTo>
                    <a:pt x="2539187" y="262255"/>
                  </a:lnTo>
                  <a:lnTo>
                    <a:pt x="2535593" y="258445"/>
                  </a:lnTo>
                  <a:lnTo>
                    <a:pt x="2534412" y="257187"/>
                  </a:lnTo>
                  <a:lnTo>
                    <a:pt x="2528443" y="250837"/>
                  </a:lnTo>
                  <a:lnTo>
                    <a:pt x="2530094" y="249555"/>
                  </a:lnTo>
                  <a:lnTo>
                    <a:pt x="2537206" y="249555"/>
                  </a:lnTo>
                  <a:lnTo>
                    <a:pt x="2540254" y="250837"/>
                  </a:lnTo>
                  <a:lnTo>
                    <a:pt x="2557653" y="258445"/>
                  </a:lnTo>
                  <a:lnTo>
                    <a:pt x="2565997" y="249555"/>
                  </a:lnTo>
                  <a:lnTo>
                    <a:pt x="2569591" y="245745"/>
                  </a:lnTo>
                  <a:close/>
                </a:path>
                <a:path w="2766695" h="614044">
                  <a:moveTo>
                    <a:pt x="2612517" y="202577"/>
                  </a:moveTo>
                  <a:lnTo>
                    <a:pt x="2609596" y="202577"/>
                  </a:lnTo>
                  <a:lnTo>
                    <a:pt x="2607056" y="201295"/>
                  </a:lnTo>
                  <a:lnTo>
                    <a:pt x="2604897" y="200037"/>
                  </a:lnTo>
                  <a:lnTo>
                    <a:pt x="2602865" y="197485"/>
                  </a:lnTo>
                  <a:lnTo>
                    <a:pt x="2601404" y="196227"/>
                  </a:lnTo>
                  <a:lnTo>
                    <a:pt x="2599944" y="194945"/>
                  </a:lnTo>
                  <a:lnTo>
                    <a:pt x="2596261" y="192405"/>
                  </a:lnTo>
                  <a:lnTo>
                    <a:pt x="2589263" y="184785"/>
                  </a:lnTo>
                  <a:lnTo>
                    <a:pt x="2587752" y="183146"/>
                  </a:lnTo>
                  <a:lnTo>
                    <a:pt x="2587752" y="207645"/>
                  </a:lnTo>
                  <a:lnTo>
                    <a:pt x="2586863" y="213995"/>
                  </a:lnTo>
                  <a:lnTo>
                    <a:pt x="2585593" y="216535"/>
                  </a:lnTo>
                  <a:lnTo>
                    <a:pt x="2581783" y="220345"/>
                  </a:lnTo>
                  <a:lnTo>
                    <a:pt x="2579751" y="220345"/>
                  </a:lnTo>
                  <a:lnTo>
                    <a:pt x="2575179" y="221627"/>
                  </a:lnTo>
                  <a:lnTo>
                    <a:pt x="2573274" y="220345"/>
                  </a:lnTo>
                  <a:lnTo>
                    <a:pt x="2570099" y="216535"/>
                  </a:lnTo>
                  <a:lnTo>
                    <a:pt x="2569591" y="215277"/>
                  </a:lnTo>
                  <a:lnTo>
                    <a:pt x="2569972" y="212737"/>
                  </a:lnTo>
                  <a:lnTo>
                    <a:pt x="2570353" y="211455"/>
                  </a:lnTo>
                  <a:lnTo>
                    <a:pt x="2571623" y="208927"/>
                  </a:lnTo>
                  <a:lnTo>
                    <a:pt x="2574036" y="205105"/>
                  </a:lnTo>
                  <a:lnTo>
                    <a:pt x="2576576" y="201295"/>
                  </a:lnTo>
                  <a:lnTo>
                    <a:pt x="2578227" y="197485"/>
                  </a:lnTo>
                  <a:lnTo>
                    <a:pt x="2579116" y="196227"/>
                  </a:lnTo>
                  <a:lnTo>
                    <a:pt x="2584069" y="201295"/>
                  </a:lnTo>
                  <a:lnTo>
                    <a:pt x="2585720" y="202577"/>
                  </a:lnTo>
                  <a:lnTo>
                    <a:pt x="2586355" y="203835"/>
                  </a:lnTo>
                  <a:lnTo>
                    <a:pt x="2587371" y="206387"/>
                  </a:lnTo>
                  <a:lnTo>
                    <a:pt x="2587752" y="207645"/>
                  </a:lnTo>
                  <a:lnTo>
                    <a:pt x="2587752" y="183146"/>
                  </a:lnTo>
                  <a:lnTo>
                    <a:pt x="2583434" y="178435"/>
                  </a:lnTo>
                  <a:lnTo>
                    <a:pt x="2578608" y="173355"/>
                  </a:lnTo>
                  <a:lnTo>
                    <a:pt x="2574798" y="170827"/>
                  </a:lnTo>
                  <a:lnTo>
                    <a:pt x="2572004" y="170827"/>
                  </a:lnTo>
                  <a:lnTo>
                    <a:pt x="2569210" y="169545"/>
                  </a:lnTo>
                  <a:lnTo>
                    <a:pt x="2566035" y="169545"/>
                  </a:lnTo>
                  <a:lnTo>
                    <a:pt x="2558923" y="172085"/>
                  </a:lnTo>
                  <a:lnTo>
                    <a:pt x="2554605" y="175895"/>
                  </a:lnTo>
                  <a:lnTo>
                    <a:pt x="2549652" y="179705"/>
                  </a:lnTo>
                  <a:lnTo>
                    <a:pt x="2544191" y="186055"/>
                  </a:lnTo>
                  <a:lnTo>
                    <a:pt x="2541143" y="191135"/>
                  </a:lnTo>
                  <a:lnTo>
                    <a:pt x="2540254" y="194945"/>
                  </a:lnTo>
                  <a:lnTo>
                    <a:pt x="2539492" y="200037"/>
                  </a:lnTo>
                  <a:lnTo>
                    <a:pt x="2540508" y="205105"/>
                  </a:lnTo>
                  <a:lnTo>
                    <a:pt x="2543429" y="210185"/>
                  </a:lnTo>
                  <a:lnTo>
                    <a:pt x="2555367" y="202577"/>
                  </a:lnTo>
                  <a:lnTo>
                    <a:pt x="2554097" y="200037"/>
                  </a:lnTo>
                  <a:lnTo>
                    <a:pt x="2553589" y="197485"/>
                  </a:lnTo>
                  <a:lnTo>
                    <a:pt x="2553970" y="194945"/>
                  </a:lnTo>
                  <a:lnTo>
                    <a:pt x="2554224" y="193687"/>
                  </a:lnTo>
                  <a:lnTo>
                    <a:pt x="2555367" y="191135"/>
                  </a:lnTo>
                  <a:lnTo>
                    <a:pt x="2557399" y="189877"/>
                  </a:lnTo>
                  <a:lnTo>
                    <a:pt x="2560320" y="186055"/>
                  </a:lnTo>
                  <a:lnTo>
                    <a:pt x="2562733" y="184785"/>
                  </a:lnTo>
                  <a:lnTo>
                    <a:pt x="2566670" y="184785"/>
                  </a:lnTo>
                  <a:lnTo>
                    <a:pt x="2568702" y="186055"/>
                  </a:lnTo>
                  <a:lnTo>
                    <a:pt x="2570861" y="187337"/>
                  </a:lnTo>
                  <a:lnTo>
                    <a:pt x="2571877" y="188595"/>
                  </a:lnTo>
                  <a:lnTo>
                    <a:pt x="2570734" y="192405"/>
                  </a:lnTo>
                  <a:lnTo>
                    <a:pt x="2568067" y="196227"/>
                  </a:lnTo>
                  <a:lnTo>
                    <a:pt x="2563876" y="202577"/>
                  </a:lnTo>
                  <a:lnTo>
                    <a:pt x="2560828" y="207645"/>
                  </a:lnTo>
                  <a:lnTo>
                    <a:pt x="2558669" y="211455"/>
                  </a:lnTo>
                  <a:lnTo>
                    <a:pt x="2556637" y="216535"/>
                  </a:lnTo>
                  <a:lnTo>
                    <a:pt x="2556383" y="220345"/>
                  </a:lnTo>
                  <a:lnTo>
                    <a:pt x="2557907" y="225437"/>
                  </a:lnTo>
                  <a:lnTo>
                    <a:pt x="2559431" y="227977"/>
                  </a:lnTo>
                  <a:lnTo>
                    <a:pt x="2565400" y="234327"/>
                  </a:lnTo>
                  <a:lnTo>
                    <a:pt x="2569591" y="236855"/>
                  </a:lnTo>
                  <a:lnTo>
                    <a:pt x="2574417" y="235585"/>
                  </a:lnTo>
                  <a:lnTo>
                    <a:pt x="2579243" y="235585"/>
                  </a:lnTo>
                  <a:lnTo>
                    <a:pt x="2595626" y="211455"/>
                  </a:lnTo>
                  <a:lnTo>
                    <a:pt x="2597277" y="211455"/>
                  </a:lnTo>
                  <a:lnTo>
                    <a:pt x="2600579" y="213995"/>
                  </a:lnTo>
                  <a:lnTo>
                    <a:pt x="2601595" y="213995"/>
                  </a:lnTo>
                  <a:lnTo>
                    <a:pt x="2604020" y="211455"/>
                  </a:lnTo>
                  <a:lnTo>
                    <a:pt x="2612517" y="202577"/>
                  </a:lnTo>
                  <a:close/>
                </a:path>
                <a:path w="2766695" h="614044">
                  <a:moveTo>
                    <a:pt x="2693035" y="144145"/>
                  </a:moveTo>
                  <a:lnTo>
                    <a:pt x="2691701" y="142887"/>
                  </a:lnTo>
                  <a:lnTo>
                    <a:pt x="2677083" y="128905"/>
                  </a:lnTo>
                  <a:lnTo>
                    <a:pt x="2673096" y="125095"/>
                  </a:lnTo>
                  <a:lnTo>
                    <a:pt x="2668524" y="128905"/>
                  </a:lnTo>
                  <a:lnTo>
                    <a:pt x="2635631" y="95885"/>
                  </a:lnTo>
                  <a:lnTo>
                    <a:pt x="2625344" y="106045"/>
                  </a:lnTo>
                  <a:lnTo>
                    <a:pt x="2658364" y="139077"/>
                  </a:lnTo>
                  <a:lnTo>
                    <a:pt x="2645410" y="151777"/>
                  </a:lnTo>
                  <a:lnTo>
                    <a:pt x="2612390" y="118745"/>
                  </a:lnTo>
                  <a:lnTo>
                    <a:pt x="2602230" y="130187"/>
                  </a:lnTo>
                  <a:lnTo>
                    <a:pt x="2635123" y="161937"/>
                  </a:lnTo>
                  <a:lnTo>
                    <a:pt x="2622423" y="174637"/>
                  </a:lnTo>
                  <a:lnTo>
                    <a:pt x="2589530" y="142887"/>
                  </a:lnTo>
                  <a:lnTo>
                    <a:pt x="2579243" y="153035"/>
                  </a:lnTo>
                  <a:lnTo>
                    <a:pt x="2621153" y="194945"/>
                  </a:lnTo>
                  <a:lnTo>
                    <a:pt x="2641422" y="174637"/>
                  </a:lnTo>
                  <a:lnTo>
                    <a:pt x="2664218" y="151777"/>
                  </a:lnTo>
                  <a:lnTo>
                    <a:pt x="2673096" y="142887"/>
                  </a:lnTo>
                  <a:lnTo>
                    <a:pt x="2684145" y="153035"/>
                  </a:lnTo>
                  <a:lnTo>
                    <a:pt x="2693035" y="144145"/>
                  </a:lnTo>
                  <a:close/>
                </a:path>
                <a:path w="2766695" h="614044">
                  <a:moveTo>
                    <a:pt x="2727579" y="88277"/>
                  </a:moveTo>
                  <a:lnTo>
                    <a:pt x="2711069" y="71755"/>
                  </a:lnTo>
                  <a:lnTo>
                    <a:pt x="2685669" y="46355"/>
                  </a:lnTo>
                  <a:lnTo>
                    <a:pt x="2674874" y="56527"/>
                  </a:lnTo>
                  <a:lnTo>
                    <a:pt x="2684145" y="100977"/>
                  </a:lnTo>
                  <a:lnTo>
                    <a:pt x="2657729" y="74295"/>
                  </a:lnTo>
                  <a:lnTo>
                    <a:pt x="2647061" y="84455"/>
                  </a:lnTo>
                  <a:lnTo>
                    <a:pt x="2688971" y="126377"/>
                  </a:lnTo>
                  <a:lnTo>
                    <a:pt x="2699639" y="116205"/>
                  </a:lnTo>
                  <a:lnTo>
                    <a:pt x="2696362" y="100977"/>
                  </a:lnTo>
                  <a:lnTo>
                    <a:pt x="2690114" y="71755"/>
                  </a:lnTo>
                  <a:lnTo>
                    <a:pt x="2716911" y="98437"/>
                  </a:lnTo>
                  <a:lnTo>
                    <a:pt x="2727579" y="88277"/>
                  </a:lnTo>
                  <a:close/>
                </a:path>
                <a:path w="2766695" h="614044">
                  <a:moveTo>
                    <a:pt x="2766187" y="41287"/>
                  </a:moveTo>
                  <a:lnTo>
                    <a:pt x="2765298" y="34937"/>
                  </a:lnTo>
                  <a:lnTo>
                    <a:pt x="2762758" y="29845"/>
                  </a:lnTo>
                  <a:lnTo>
                    <a:pt x="2749804" y="38735"/>
                  </a:lnTo>
                  <a:lnTo>
                    <a:pt x="2751328" y="41287"/>
                  </a:lnTo>
                  <a:lnTo>
                    <a:pt x="2751963" y="43827"/>
                  </a:lnTo>
                  <a:lnTo>
                    <a:pt x="2751455" y="48895"/>
                  </a:lnTo>
                  <a:lnTo>
                    <a:pt x="2750439" y="50177"/>
                  </a:lnTo>
                  <a:lnTo>
                    <a:pt x="2746121" y="55245"/>
                  </a:lnTo>
                  <a:lnTo>
                    <a:pt x="2743200" y="56527"/>
                  </a:lnTo>
                  <a:lnTo>
                    <a:pt x="2739644" y="55245"/>
                  </a:lnTo>
                  <a:lnTo>
                    <a:pt x="2736088" y="55245"/>
                  </a:lnTo>
                  <a:lnTo>
                    <a:pt x="2732659" y="53987"/>
                  </a:lnTo>
                  <a:lnTo>
                    <a:pt x="2729230" y="51435"/>
                  </a:lnTo>
                  <a:lnTo>
                    <a:pt x="2736812" y="43827"/>
                  </a:lnTo>
                  <a:lnTo>
                    <a:pt x="2757043" y="23495"/>
                  </a:lnTo>
                  <a:lnTo>
                    <a:pt x="2755798" y="22237"/>
                  </a:lnTo>
                  <a:lnTo>
                    <a:pt x="2750820" y="17145"/>
                  </a:lnTo>
                  <a:lnTo>
                    <a:pt x="2744736" y="13335"/>
                  </a:lnTo>
                  <a:lnTo>
                    <a:pt x="2739263" y="11010"/>
                  </a:lnTo>
                  <a:lnTo>
                    <a:pt x="2739263" y="27305"/>
                  </a:lnTo>
                  <a:lnTo>
                    <a:pt x="2722626" y="43827"/>
                  </a:lnTo>
                  <a:lnTo>
                    <a:pt x="2719578" y="41287"/>
                  </a:lnTo>
                  <a:lnTo>
                    <a:pt x="2717927" y="37477"/>
                  </a:lnTo>
                  <a:lnTo>
                    <a:pt x="2717800" y="34937"/>
                  </a:lnTo>
                  <a:lnTo>
                    <a:pt x="2717673" y="31127"/>
                  </a:lnTo>
                  <a:lnTo>
                    <a:pt x="2718689" y="28587"/>
                  </a:lnTo>
                  <a:lnTo>
                    <a:pt x="2723388" y="23495"/>
                  </a:lnTo>
                  <a:lnTo>
                    <a:pt x="2726182" y="22237"/>
                  </a:lnTo>
                  <a:lnTo>
                    <a:pt x="2732659" y="22237"/>
                  </a:lnTo>
                  <a:lnTo>
                    <a:pt x="2739263" y="27305"/>
                  </a:lnTo>
                  <a:lnTo>
                    <a:pt x="2739263" y="11010"/>
                  </a:lnTo>
                  <a:lnTo>
                    <a:pt x="2738767" y="10795"/>
                  </a:lnTo>
                  <a:lnTo>
                    <a:pt x="2732913" y="9537"/>
                  </a:lnTo>
                  <a:lnTo>
                    <a:pt x="2725166" y="8255"/>
                  </a:lnTo>
                  <a:lnTo>
                    <a:pt x="2718181" y="12077"/>
                  </a:lnTo>
                  <a:lnTo>
                    <a:pt x="2711958" y="18427"/>
                  </a:lnTo>
                  <a:lnTo>
                    <a:pt x="2706497" y="23495"/>
                  </a:lnTo>
                  <a:lnTo>
                    <a:pt x="2703830" y="29845"/>
                  </a:lnTo>
                  <a:lnTo>
                    <a:pt x="2703868" y="31127"/>
                  </a:lnTo>
                  <a:lnTo>
                    <a:pt x="2703995" y="34937"/>
                  </a:lnTo>
                  <a:lnTo>
                    <a:pt x="2704084" y="37477"/>
                  </a:lnTo>
                  <a:lnTo>
                    <a:pt x="2704147" y="38735"/>
                  </a:lnTo>
                  <a:lnTo>
                    <a:pt x="2704274" y="41287"/>
                  </a:lnTo>
                  <a:lnTo>
                    <a:pt x="2704401" y="43827"/>
                  </a:lnTo>
                  <a:lnTo>
                    <a:pt x="2704465" y="45085"/>
                  </a:lnTo>
                  <a:lnTo>
                    <a:pt x="2708021" y="52705"/>
                  </a:lnTo>
                  <a:lnTo>
                    <a:pt x="2715006" y="59055"/>
                  </a:lnTo>
                  <a:lnTo>
                    <a:pt x="2720848" y="65405"/>
                  </a:lnTo>
                  <a:lnTo>
                    <a:pt x="2726944" y="69227"/>
                  </a:lnTo>
                  <a:lnTo>
                    <a:pt x="2733548" y="69227"/>
                  </a:lnTo>
                  <a:lnTo>
                    <a:pt x="2739656" y="70485"/>
                  </a:lnTo>
                  <a:lnTo>
                    <a:pt x="2745613" y="67945"/>
                  </a:lnTo>
                  <a:lnTo>
                    <a:pt x="2751366" y="65405"/>
                  </a:lnTo>
                  <a:lnTo>
                    <a:pt x="2756916" y="60337"/>
                  </a:lnTo>
                  <a:lnTo>
                    <a:pt x="2761488" y="56527"/>
                  </a:lnTo>
                  <a:lnTo>
                    <a:pt x="2764282" y="51435"/>
                  </a:lnTo>
                  <a:lnTo>
                    <a:pt x="2765171" y="46355"/>
                  </a:lnTo>
                  <a:lnTo>
                    <a:pt x="2766187" y="412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186286" y="2304796"/>
              <a:ext cx="186690" cy="173354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1353292" y="1789938"/>
              <a:ext cx="522605" cy="534670"/>
            </a:xfrm>
            <a:custGeom>
              <a:avLst/>
              <a:gdLst/>
              <a:ahLst/>
              <a:cxnLst/>
              <a:rect l="l" t="t" r="r" b="b"/>
              <a:pathLst>
                <a:path w="522604" h="534669">
                  <a:moveTo>
                    <a:pt x="13715" y="480060"/>
                  </a:moveTo>
                  <a:lnTo>
                    <a:pt x="0" y="492760"/>
                  </a:lnTo>
                  <a:lnTo>
                    <a:pt x="41909" y="534670"/>
                  </a:lnTo>
                  <a:lnTo>
                    <a:pt x="51307" y="525780"/>
                  </a:lnTo>
                  <a:lnTo>
                    <a:pt x="23749" y="497840"/>
                  </a:lnTo>
                  <a:lnTo>
                    <a:pt x="53339" y="497840"/>
                  </a:lnTo>
                  <a:lnTo>
                    <a:pt x="13715" y="480060"/>
                  </a:lnTo>
                  <a:close/>
                </a:path>
                <a:path w="522604" h="534669">
                  <a:moveTo>
                    <a:pt x="48259" y="444500"/>
                  </a:moveTo>
                  <a:lnTo>
                    <a:pt x="34543" y="458470"/>
                  </a:lnTo>
                  <a:lnTo>
                    <a:pt x="53339" y="497840"/>
                  </a:lnTo>
                  <a:lnTo>
                    <a:pt x="23749" y="497840"/>
                  </a:lnTo>
                  <a:lnTo>
                    <a:pt x="61086" y="515620"/>
                  </a:lnTo>
                  <a:lnTo>
                    <a:pt x="70484" y="506730"/>
                  </a:lnTo>
                  <a:lnTo>
                    <a:pt x="53212" y="468630"/>
                  </a:lnTo>
                  <a:lnTo>
                    <a:pt x="72389" y="468630"/>
                  </a:lnTo>
                  <a:lnTo>
                    <a:pt x="48259" y="444500"/>
                  </a:lnTo>
                  <a:close/>
                </a:path>
                <a:path w="522604" h="534669">
                  <a:moveTo>
                    <a:pt x="72389" y="468630"/>
                  </a:moveTo>
                  <a:lnTo>
                    <a:pt x="53212" y="468630"/>
                  </a:lnTo>
                  <a:lnTo>
                    <a:pt x="80772" y="496570"/>
                  </a:lnTo>
                  <a:lnTo>
                    <a:pt x="90169" y="486410"/>
                  </a:lnTo>
                  <a:lnTo>
                    <a:pt x="72389" y="468630"/>
                  </a:lnTo>
                  <a:close/>
                </a:path>
                <a:path w="522604" h="534669">
                  <a:moveTo>
                    <a:pt x="94868" y="408940"/>
                  </a:moveTo>
                  <a:lnTo>
                    <a:pt x="87122" y="408940"/>
                  </a:lnTo>
                  <a:lnTo>
                    <a:pt x="80136" y="411480"/>
                  </a:lnTo>
                  <a:lnTo>
                    <a:pt x="73913" y="417830"/>
                  </a:lnTo>
                  <a:lnTo>
                    <a:pt x="68325" y="422910"/>
                  </a:lnTo>
                  <a:lnTo>
                    <a:pt x="65785" y="429260"/>
                  </a:lnTo>
                  <a:lnTo>
                    <a:pt x="65828" y="430530"/>
                  </a:lnTo>
                  <a:lnTo>
                    <a:pt x="65955" y="434340"/>
                  </a:lnTo>
                  <a:lnTo>
                    <a:pt x="66039" y="436880"/>
                  </a:lnTo>
                  <a:lnTo>
                    <a:pt x="66166" y="440690"/>
                  </a:lnTo>
                  <a:lnTo>
                    <a:pt x="66293" y="444500"/>
                  </a:lnTo>
                  <a:lnTo>
                    <a:pt x="69976" y="452120"/>
                  </a:lnTo>
                  <a:lnTo>
                    <a:pt x="82803" y="464820"/>
                  </a:lnTo>
                  <a:lnTo>
                    <a:pt x="88900" y="468630"/>
                  </a:lnTo>
                  <a:lnTo>
                    <a:pt x="95503" y="468630"/>
                  </a:lnTo>
                  <a:lnTo>
                    <a:pt x="101601" y="469900"/>
                  </a:lnTo>
                  <a:lnTo>
                    <a:pt x="107521" y="467360"/>
                  </a:lnTo>
                  <a:lnTo>
                    <a:pt x="113274" y="464820"/>
                  </a:lnTo>
                  <a:lnTo>
                    <a:pt x="118872" y="459740"/>
                  </a:lnTo>
                  <a:lnTo>
                    <a:pt x="123443" y="455930"/>
                  </a:lnTo>
                  <a:lnTo>
                    <a:pt x="101473" y="455930"/>
                  </a:lnTo>
                  <a:lnTo>
                    <a:pt x="98043" y="454660"/>
                  </a:lnTo>
                  <a:lnTo>
                    <a:pt x="94487" y="453390"/>
                  </a:lnTo>
                  <a:lnTo>
                    <a:pt x="91185" y="450850"/>
                  </a:lnTo>
                  <a:lnTo>
                    <a:pt x="98771" y="443230"/>
                  </a:lnTo>
                  <a:lnTo>
                    <a:pt x="84581" y="443230"/>
                  </a:lnTo>
                  <a:lnTo>
                    <a:pt x="81533" y="440690"/>
                  </a:lnTo>
                  <a:lnTo>
                    <a:pt x="79882" y="436880"/>
                  </a:lnTo>
                  <a:lnTo>
                    <a:pt x="79755" y="434340"/>
                  </a:lnTo>
                  <a:lnTo>
                    <a:pt x="79586" y="431800"/>
                  </a:lnTo>
                  <a:lnTo>
                    <a:pt x="79501" y="430530"/>
                  </a:lnTo>
                  <a:lnTo>
                    <a:pt x="80644" y="427990"/>
                  </a:lnTo>
                  <a:lnTo>
                    <a:pt x="85343" y="422910"/>
                  </a:lnTo>
                  <a:lnTo>
                    <a:pt x="88137" y="421640"/>
                  </a:lnTo>
                  <a:lnTo>
                    <a:pt x="117755" y="421640"/>
                  </a:lnTo>
                  <a:lnTo>
                    <a:pt x="112781" y="416560"/>
                  </a:lnTo>
                  <a:lnTo>
                    <a:pt x="106695" y="412750"/>
                  </a:lnTo>
                  <a:lnTo>
                    <a:pt x="100728" y="410210"/>
                  </a:lnTo>
                  <a:lnTo>
                    <a:pt x="94868" y="408940"/>
                  </a:lnTo>
                  <a:close/>
                </a:path>
                <a:path w="522604" h="534669">
                  <a:moveTo>
                    <a:pt x="124586" y="429260"/>
                  </a:moveTo>
                  <a:lnTo>
                    <a:pt x="111759" y="438150"/>
                  </a:lnTo>
                  <a:lnTo>
                    <a:pt x="113283" y="441960"/>
                  </a:lnTo>
                  <a:lnTo>
                    <a:pt x="113918" y="443230"/>
                  </a:lnTo>
                  <a:lnTo>
                    <a:pt x="113410" y="448310"/>
                  </a:lnTo>
                  <a:lnTo>
                    <a:pt x="112394" y="449580"/>
                  </a:lnTo>
                  <a:lnTo>
                    <a:pt x="108076" y="454660"/>
                  </a:lnTo>
                  <a:lnTo>
                    <a:pt x="105028" y="455930"/>
                  </a:lnTo>
                  <a:lnTo>
                    <a:pt x="123443" y="455930"/>
                  </a:lnTo>
                  <a:lnTo>
                    <a:pt x="126237" y="450850"/>
                  </a:lnTo>
                  <a:lnTo>
                    <a:pt x="127126" y="445770"/>
                  </a:lnTo>
                  <a:lnTo>
                    <a:pt x="128142" y="440690"/>
                  </a:lnTo>
                  <a:lnTo>
                    <a:pt x="127253" y="434340"/>
                  </a:lnTo>
                  <a:lnTo>
                    <a:pt x="124586" y="429260"/>
                  </a:lnTo>
                  <a:close/>
                </a:path>
                <a:path w="522604" h="534669">
                  <a:moveTo>
                    <a:pt x="117755" y="421640"/>
                  </a:moveTo>
                  <a:lnTo>
                    <a:pt x="94614" y="421640"/>
                  </a:lnTo>
                  <a:lnTo>
                    <a:pt x="101218" y="426720"/>
                  </a:lnTo>
                  <a:lnTo>
                    <a:pt x="84581" y="443230"/>
                  </a:lnTo>
                  <a:lnTo>
                    <a:pt x="98771" y="443230"/>
                  </a:lnTo>
                  <a:lnTo>
                    <a:pt x="118999" y="422910"/>
                  </a:lnTo>
                  <a:lnTo>
                    <a:pt x="117755" y="421640"/>
                  </a:lnTo>
                  <a:close/>
                </a:path>
                <a:path w="522604" h="534669">
                  <a:moveTo>
                    <a:pt x="114807" y="378460"/>
                  </a:moveTo>
                  <a:lnTo>
                    <a:pt x="103758" y="389890"/>
                  </a:lnTo>
                  <a:lnTo>
                    <a:pt x="145668" y="431800"/>
                  </a:lnTo>
                  <a:lnTo>
                    <a:pt x="156717" y="420370"/>
                  </a:lnTo>
                  <a:lnTo>
                    <a:pt x="139064" y="402590"/>
                  </a:lnTo>
                  <a:lnTo>
                    <a:pt x="148325" y="393700"/>
                  </a:lnTo>
                  <a:lnTo>
                    <a:pt x="130175" y="393700"/>
                  </a:lnTo>
                  <a:lnTo>
                    <a:pt x="114807" y="378460"/>
                  </a:lnTo>
                  <a:close/>
                </a:path>
                <a:path w="522604" h="534669">
                  <a:moveTo>
                    <a:pt x="177418" y="387350"/>
                  </a:moveTo>
                  <a:lnTo>
                    <a:pt x="154939" y="387350"/>
                  </a:lnTo>
                  <a:lnTo>
                    <a:pt x="172592" y="405130"/>
                  </a:lnTo>
                  <a:lnTo>
                    <a:pt x="183768" y="393700"/>
                  </a:lnTo>
                  <a:lnTo>
                    <a:pt x="177418" y="387350"/>
                  </a:lnTo>
                  <a:close/>
                </a:path>
                <a:path w="522604" h="534669">
                  <a:moveTo>
                    <a:pt x="141858" y="351790"/>
                  </a:moveTo>
                  <a:lnTo>
                    <a:pt x="130682" y="363220"/>
                  </a:lnTo>
                  <a:lnTo>
                    <a:pt x="146050" y="378460"/>
                  </a:lnTo>
                  <a:lnTo>
                    <a:pt x="130175" y="393700"/>
                  </a:lnTo>
                  <a:lnTo>
                    <a:pt x="148325" y="393700"/>
                  </a:lnTo>
                  <a:lnTo>
                    <a:pt x="154939" y="387350"/>
                  </a:lnTo>
                  <a:lnTo>
                    <a:pt x="177418" y="387350"/>
                  </a:lnTo>
                  <a:lnTo>
                    <a:pt x="141858" y="351790"/>
                  </a:lnTo>
                  <a:close/>
                </a:path>
                <a:path w="522604" h="534669">
                  <a:moveTo>
                    <a:pt x="188594" y="314960"/>
                  </a:moveTo>
                  <a:lnTo>
                    <a:pt x="180848" y="314960"/>
                  </a:lnTo>
                  <a:lnTo>
                    <a:pt x="173862" y="317500"/>
                  </a:lnTo>
                  <a:lnTo>
                    <a:pt x="167639" y="323850"/>
                  </a:lnTo>
                  <a:lnTo>
                    <a:pt x="162178" y="328930"/>
                  </a:lnTo>
                  <a:lnTo>
                    <a:pt x="159511" y="335280"/>
                  </a:lnTo>
                  <a:lnTo>
                    <a:pt x="159554" y="336550"/>
                  </a:lnTo>
                  <a:lnTo>
                    <a:pt x="159681" y="340360"/>
                  </a:lnTo>
                  <a:lnTo>
                    <a:pt x="159765" y="342900"/>
                  </a:lnTo>
                  <a:lnTo>
                    <a:pt x="159892" y="345440"/>
                  </a:lnTo>
                  <a:lnTo>
                    <a:pt x="159956" y="346710"/>
                  </a:lnTo>
                  <a:lnTo>
                    <a:pt x="160020" y="347980"/>
                  </a:lnTo>
                  <a:lnTo>
                    <a:pt x="189229" y="375920"/>
                  </a:lnTo>
                  <a:lnTo>
                    <a:pt x="195345" y="375920"/>
                  </a:lnTo>
                  <a:lnTo>
                    <a:pt x="201294" y="374650"/>
                  </a:lnTo>
                  <a:lnTo>
                    <a:pt x="207053" y="370840"/>
                  </a:lnTo>
                  <a:lnTo>
                    <a:pt x="212598" y="367030"/>
                  </a:lnTo>
                  <a:lnTo>
                    <a:pt x="217169" y="361950"/>
                  </a:lnTo>
                  <a:lnTo>
                    <a:pt x="191769" y="361950"/>
                  </a:lnTo>
                  <a:lnTo>
                    <a:pt x="184911" y="356870"/>
                  </a:lnTo>
                  <a:lnTo>
                    <a:pt x="192497" y="349250"/>
                  </a:lnTo>
                  <a:lnTo>
                    <a:pt x="178307" y="349250"/>
                  </a:lnTo>
                  <a:lnTo>
                    <a:pt x="175259" y="346710"/>
                  </a:lnTo>
                  <a:lnTo>
                    <a:pt x="173608" y="342900"/>
                  </a:lnTo>
                  <a:lnTo>
                    <a:pt x="173481" y="340360"/>
                  </a:lnTo>
                  <a:lnTo>
                    <a:pt x="173354" y="336550"/>
                  </a:lnTo>
                  <a:lnTo>
                    <a:pt x="174371" y="334010"/>
                  </a:lnTo>
                  <a:lnTo>
                    <a:pt x="179069" y="328930"/>
                  </a:lnTo>
                  <a:lnTo>
                    <a:pt x="181863" y="327660"/>
                  </a:lnTo>
                  <a:lnTo>
                    <a:pt x="211170" y="327660"/>
                  </a:lnTo>
                  <a:lnTo>
                    <a:pt x="206507" y="323850"/>
                  </a:lnTo>
                  <a:lnTo>
                    <a:pt x="200421" y="318770"/>
                  </a:lnTo>
                  <a:lnTo>
                    <a:pt x="194454" y="316230"/>
                  </a:lnTo>
                  <a:lnTo>
                    <a:pt x="188594" y="314960"/>
                  </a:lnTo>
                  <a:close/>
                </a:path>
                <a:path w="522604" h="534669">
                  <a:moveTo>
                    <a:pt x="218439" y="335280"/>
                  </a:moveTo>
                  <a:lnTo>
                    <a:pt x="205485" y="345440"/>
                  </a:lnTo>
                  <a:lnTo>
                    <a:pt x="207009" y="347980"/>
                  </a:lnTo>
                  <a:lnTo>
                    <a:pt x="207644" y="350520"/>
                  </a:lnTo>
                  <a:lnTo>
                    <a:pt x="207136" y="354330"/>
                  </a:lnTo>
                  <a:lnTo>
                    <a:pt x="206121" y="356870"/>
                  </a:lnTo>
                  <a:lnTo>
                    <a:pt x="201929" y="360680"/>
                  </a:lnTo>
                  <a:lnTo>
                    <a:pt x="198881" y="361950"/>
                  </a:lnTo>
                  <a:lnTo>
                    <a:pt x="217169" y="361950"/>
                  </a:lnTo>
                  <a:lnTo>
                    <a:pt x="219963" y="356870"/>
                  </a:lnTo>
                  <a:lnTo>
                    <a:pt x="220979" y="351790"/>
                  </a:lnTo>
                  <a:lnTo>
                    <a:pt x="221868" y="346710"/>
                  </a:lnTo>
                  <a:lnTo>
                    <a:pt x="220979" y="341630"/>
                  </a:lnTo>
                  <a:lnTo>
                    <a:pt x="218439" y="335280"/>
                  </a:lnTo>
                  <a:close/>
                </a:path>
                <a:path w="522604" h="534669">
                  <a:moveTo>
                    <a:pt x="237108" y="256540"/>
                  </a:moveTo>
                  <a:lnTo>
                    <a:pt x="203326" y="289560"/>
                  </a:lnTo>
                  <a:lnTo>
                    <a:pt x="210562" y="298450"/>
                  </a:lnTo>
                  <a:lnTo>
                    <a:pt x="216439" y="304800"/>
                  </a:lnTo>
                  <a:lnTo>
                    <a:pt x="220936" y="309880"/>
                  </a:lnTo>
                  <a:lnTo>
                    <a:pt x="224027" y="314960"/>
                  </a:lnTo>
                  <a:lnTo>
                    <a:pt x="227329" y="321310"/>
                  </a:lnTo>
                  <a:lnTo>
                    <a:pt x="228980" y="325120"/>
                  </a:lnTo>
                  <a:lnTo>
                    <a:pt x="229107" y="327660"/>
                  </a:lnTo>
                  <a:lnTo>
                    <a:pt x="229234" y="330200"/>
                  </a:lnTo>
                  <a:lnTo>
                    <a:pt x="224662" y="334010"/>
                  </a:lnTo>
                  <a:lnTo>
                    <a:pt x="244728" y="354330"/>
                  </a:lnTo>
                  <a:lnTo>
                    <a:pt x="253746" y="345440"/>
                  </a:lnTo>
                  <a:lnTo>
                    <a:pt x="242697" y="334010"/>
                  </a:lnTo>
                  <a:lnTo>
                    <a:pt x="257936" y="318770"/>
                  </a:lnTo>
                  <a:lnTo>
                    <a:pt x="240029" y="318770"/>
                  </a:lnTo>
                  <a:lnTo>
                    <a:pt x="238335" y="312420"/>
                  </a:lnTo>
                  <a:lnTo>
                    <a:pt x="234759" y="306070"/>
                  </a:lnTo>
                  <a:lnTo>
                    <a:pt x="229278" y="298450"/>
                  </a:lnTo>
                  <a:lnTo>
                    <a:pt x="221868" y="289560"/>
                  </a:lnTo>
                  <a:lnTo>
                    <a:pt x="235330" y="276860"/>
                  </a:lnTo>
                  <a:lnTo>
                    <a:pt x="257272" y="276860"/>
                  </a:lnTo>
                  <a:lnTo>
                    <a:pt x="237108" y="256540"/>
                  </a:lnTo>
                  <a:close/>
                </a:path>
                <a:path w="522604" h="534669">
                  <a:moveTo>
                    <a:pt x="211170" y="327660"/>
                  </a:moveTo>
                  <a:lnTo>
                    <a:pt x="185165" y="327660"/>
                  </a:lnTo>
                  <a:lnTo>
                    <a:pt x="188340" y="328930"/>
                  </a:lnTo>
                  <a:lnTo>
                    <a:pt x="191642" y="330200"/>
                  </a:lnTo>
                  <a:lnTo>
                    <a:pt x="194944" y="332740"/>
                  </a:lnTo>
                  <a:lnTo>
                    <a:pt x="178307" y="349250"/>
                  </a:lnTo>
                  <a:lnTo>
                    <a:pt x="192497" y="349250"/>
                  </a:lnTo>
                  <a:lnTo>
                    <a:pt x="212725" y="328930"/>
                  </a:lnTo>
                  <a:lnTo>
                    <a:pt x="211170" y="327660"/>
                  </a:lnTo>
                  <a:close/>
                </a:path>
                <a:path w="522604" h="534669">
                  <a:moveTo>
                    <a:pt x="257272" y="276860"/>
                  </a:moveTo>
                  <a:lnTo>
                    <a:pt x="235330" y="276860"/>
                  </a:lnTo>
                  <a:lnTo>
                    <a:pt x="258952" y="299720"/>
                  </a:lnTo>
                  <a:lnTo>
                    <a:pt x="240029" y="318770"/>
                  </a:lnTo>
                  <a:lnTo>
                    <a:pt x="257936" y="318770"/>
                  </a:lnTo>
                  <a:lnTo>
                    <a:pt x="274447" y="302260"/>
                  </a:lnTo>
                  <a:lnTo>
                    <a:pt x="292004" y="302260"/>
                  </a:lnTo>
                  <a:lnTo>
                    <a:pt x="279463" y="289560"/>
                  </a:lnTo>
                  <a:lnTo>
                    <a:pt x="269875" y="289560"/>
                  </a:lnTo>
                  <a:lnTo>
                    <a:pt x="257272" y="276860"/>
                  </a:lnTo>
                  <a:close/>
                </a:path>
                <a:path w="522604" h="534669">
                  <a:moveTo>
                    <a:pt x="292004" y="302260"/>
                  </a:moveTo>
                  <a:lnTo>
                    <a:pt x="274447" y="302260"/>
                  </a:lnTo>
                  <a:lnTo>
                    <a:pt x="285496" y="313690"/>
                  </a:lnTo>
                  <a:lnTo>
                    <a:pt x="294512" y="304800"/>
                  </a:lnTo>
                  <a:lnTo>
                    <a:pt x="292004" y="302260"/>
                  </a:lnTo>
                  <a:close/>
                </a:path>
                <a:path w="522604" h="534669">
                  <a:moveTo>
                    <a:pt x="288988" y="254000"/>
                  </a:moveTo>
                  <a:lnTo>
                    <a:pt x="279526" y="254000"/>
                  </a:lnTo>
                  <a:lnTo>
                    <a:pt x="277113" y="259080"/>
                  </a:lnTo>
                  <a:lnTo>
                    <a:pt x="277240" y="265430"/>
                  </a:lnTo>
                  <a:lnTo>
                    <a:pt x="280034" y="274320"/>
                  </a:lnTo>
                  <a:lnTo>
                    <a:pt x="285750" y="290830"/>
                  </a:lnTo>
                  <a:lnTo>
                    <a:pt x="297560" y="279400"/>
                  </a:lnTo>
                  <a:lnTo>
                    <a:pt x="290829" y="261620"/>
                  </a:lnTo>
                  <a:lnTo>
                    <a:pt x="289559" y="257810"/>
                  </a:lnTo>
                  <a:lnTo>
                    <a:pt x="288925" y="255270"/>
                  </a:lnTo>
                  <a:lnTo>
                    <a:pt x="288988" y="254000"/>
                  </a:lnTo>
                  <a:close/>
                </a:path>
                <a:path w="522604" h="534669">
                  <a:moveTo>
                    <a:pt x="274447" y="284480"/>
                  </a:moveTo>
                  <a:lnTo>
                    <a:pt x="269875" y="289560"/>
                  </a:lnTo>
                  <a:lnTo>
                    <a:pt x="279463" y="289560"/>
                  </a:lnTo>
                  <a:lnTo>
                    <a:pt x="274447" y="284480"/>
                  </a:lnTo>
                  <a:close/>
                </a:path>
                <a:path w="522604" h="534669">
                  <a:moveTo>
                    <a:pt x="312750" y="250190"/>
                  </a:moveTo>
                  <a:lnTo>
                    <a:pt x="291083" y="250190"/>
                  </a:lnTo>
                  <a:lnTo>
                    <a:pt x="308863" y="267970"/>
                  </a:lnTo>
                  <a:lnTo>
                    <a:pt x="319912" y="257810"/>
                  </a:lnTo>
                  <a:lnTo>
                    <a:pt x="312750" y="250190"/>
                  </a:lnTo>
                  <a:close/>
                </a:path>
                <a:path w="522604" h="534669">
                  <a:moveTo>
                    <a:pt x="291083" y="250190"/>
                  </a:moveTo>
                  <a:lnTo>
                    <a:pt x="260350" y="250190"/>
                  </a:lnTo>
                  <a:lnTo>
                    <a:pt x="262889" y="251460"/>
                  </a:lnTo>
                  <a:lnTo>
                    <a:pt x="266700" y="252730"/>
                  </a:lnTo>
                  <a:lnTo>
                    <a:pt x="271906" y="255270"/>
                  </a:lnTo>
                  <a:lnTo>
                    <a:pt x="276098" y="256540"/>
                  </a:lnTo>
                  <a:lnTo>
                    <a:pt x="279526" y="254000"/>
                  </a:lnTo>
                  <a:lnTo>
                    <a:pt x="288988" y="254000"/>
                  </a:lnTo>
                  <a:lnTo>
                    <a:pt x="289051" y="252730"/>
                  </a:lnTo>
                  <a:lnTo>
                    <a:pt x="289686" y="251460"/>
                  </a:lnTo>
                  <a:lnTo>
                    <a:pt x="291083" y="250190"/>
                  </a:lnTo>
                  <a:close/>
                </a:path>
                <a:path w="522604" h="534669">
                  <a:moveTo>
                    <a:pt x="260223" y="237490"/>
                  </a:moveTo>
                  <a:lnTo>
                    <a:pt x="254634" y="238760"/>
                  </a:lnTo>
                  <a:lnTo>
                    <a:pt x="251967" y="241300"/>
                  </a:lnTo>
                  <a:lnTo>
                    <a:pt x="249554" y="243840"/>
                  </a:lnTo>
                  <a:lnTo>
                    <a:pt x="248665" y="243840"/>
                  </a:lnTo>
                  <a:lnTo>
                    <a:pt x="247141" y="245110"/>
                  </a:lnTo>
                  <a:lnTo>
                    <a:pt x="245109" y="247650"/>
                  </a:lnTo>
                  <a:lnTo>
                    <a:pt x="252475" y="255270"/>
                  </a:lnTo>
                  <a:lnTo>
                    <a:pt x="255397" y="252730"/>
                  </a:lnTo>
                  <a:lnTo>
                    <a:pt x="257555" y="250190"/>
                  </a:lnTo>
                  <a:lnTo>
                    <a:pt x="312750" y="250190"/>
                  </a:lnTo>
                  <a:lnTo>
                    <a:pt x="307975" y="245110"/>
                  </a:lnTo>
                  <a:lnTo>
                    <a:pt x="277875" y="245110"/>
                  </a:lnTo>
                  <a:lnTo>
                    <a:pt x="274827" y="243840"/>
                  </a:lnTo>
                  <a:lnTo>
                    <a:pt x="270382" y="241300"/>
                  </a:lnTo>
                  <a:lnTo>
                    <a:pt x="264540" y="238760"/>
                  </a:lnTo>
                  <a:lnTo>
                    <a:pt x="260223" y="237490"/>
                  </a:lnTo>
                  <a:close/>
                </a:path>
                <a:path w="522604" h="534669">
                  <a:moveTo>
                    <a:pt x="339572" y="237490"/>
                  </a:moveTo>
                  <a:lnTo>
                    <a:pt x="310768" y="237490"/>
                  </a:lnTo>
                  <a:lnTo>
                    <a:pt x="313816" y="238760"/>
                  </a:lnTo>
                  <a:lnTo>
                    <a:pt x="331215" y="246380"/>
                  </a:lnTo>
                  <a:lnTo>
                    <a:pt x="339572" y="237490"/>
                  </a:lnTo>
                  <a:close/>
                </a:path>
                <a:path w="522604" h="534669">
                  <a:moveTo>
                    <a:pt x="278002" y="215900"/>
                  </a:moveTo>
                  <a:lnTo>
                    <a:pt x="266953" y="226060"/>
                  </a:lnTo>
                  <a:lnTo>
                    <a:pt x="284099" y="243840"/>
                  </a:lnTo>
                  <a:lnTo>
                    <a:pt x="282701" y="245110"/>
                  </a:lnTo>
                  <a:lnTo>
                    <a:pt x="307975" y="245110"/>
                  </a:lnTo>
                  <a:lnTo>
                    <a:pt x="302005" y="238760"/>
                  </a:lnTo>
                  <a:lnTo>
                    <a:pt x="303656" y="237490"/>
                  </a:lnTo>
                  <a:lnTo>
                    <a:pt x="339572" y="237490"/>
                  </a:lnTo>
                  <a:lnTo>
                    <a:pt x="343153" y="233680"/>
                  </a:lnTo>
                  <a:lnTo>
                    <a:pt x="338772" y="232410"/>
                  </a:lnTo>
                  <a:lnTo>
                    <a:pt x="295148" y="232410"/>
                  </a:lnTo>
                  <a:lnTo>
                    <a:pt x="278002" y="215900"/>
                  </a:lnTo>
                  <a:close/>
                </a:path>
                <a:path w="522604" h="534669">
                  <a:moveTo>
                    <a:pt x="299719" y="193040"/>
                  </a:moveTo>
                  <a:lnTo>
                    <a:pt x="297433" y="195580"/>
                  </a:lnTo>
                  <a:lnTo>
                    <a:pt x="295909" y="196850"/>
                  </a:lnTo>
                  <a:lnTo>
                    <a:pt x="292480" y="200660"/>
                  </a:lnTo>
                  <a:lnTo>
                    <a:pt x="290829" y="203200"/>
                  </a:lnTo>
                  <a:lnTo>
                    <a:pt x="290194" y="205740"/>
                  </a:lnTo>
                  <a:lnTo>
                    <a:pt x="289686" y="208280"/>
                  </a:lnTo>
                  <a:lnTo>
                    <a:pt x="290702" y="213360"/>
                  </a:lnTo>
                  <a:lnTo>
                    <a:pt x="295655" y="223520"/>
                  </a:lnTo>
                  <a:lnTo>
                    <a:pt x="296799" y="226060"/>
                  </a:lnTo>
                  <a:lnTo>
                    <a:pt x="297179" y="229870"/>
                  </a:lnTo>
                  <a:lnTo>
                    <a:pt x="296544" y="231140"/>
                  </a:lnTo>
                  <a:lnTo>
                    <a:pt x="295148" y="232410"/>
                  </a:lnTo>
                  <a:lnTo>
                    <a:pt x="338772" y="232410"/>
                  </a:lnTo>
                  <a:lnTo>
                    <a:pt x="321246" y="227330"/>
                  </a:lnTo>
                  <a:lnTo>
                    <a:pt x="306324" y="227330"/>
                  </a:lnTo>
                  <a:lnTo>
                    <a:pt x="307848" y="224790"/>
                  </a:lnTo>
                  <a:lnTo>
                    <a:pt x="307339" y="219710"/>
                  </a:lnTo>
                  <a:lnTo>
                    <a:pt x="302894" y="210820"/>
                  </a:lnTo>
                  <a:lnTo>
                    <a:pt x="302005" y="208280"/>
                  </a:lnTo>
                  <a:lnTo>
                    <a:pt x="302513" y="205740"/>
                  </a:lnTo>
                  <a:lnTo>
                    <a:pt x="304164" y="203200"/>
                  </a:lnTo>
                  <a:lnTo>
                    <a:pt x="307085" y="200660"/>
                  </a:lnTo>
                  <a:lnTo>
                    <a:pt x="299719" y="193040"/>
                  </a:lnTo>
                  <a:close/>
                </a:path>
                <a:path w="522604" h="534669">
                  <a:moveTo>
                    <a:pt x="310387" y="224790"/>
                  </a:moveTo>
                  <a:lnTo>
                    <a:pt x="306324" y="227330"/>
                  </a:lnTo>
                  <a:lnTo>
                    <a:pt x="321246" y="227330"/>
                  </a:lnTo>
                  <a:lnTo>
                    <a:pt x="316864" y="226060"/>
                  </a:lnTo>
                  <a:lnTo>
                    <a:pt x="310387" y="224790"/>
                  </a:lnTo>
                  <a:close/>
                </a:path>
                <a:path w="522604" h="534669">
                  <a:moveTo>
                    <a:pt x="321817" y="171450"/>
                  </a:moveTo>
                  <a:lnTo>
                    <a:pt x="308101" y="185420"/>
                  </a:lnTo>
                  <a:lnTo>
                    <a:pt x="350011" y="227330"/>
                  </a:lnTo>
                  <a:lnTo>
                    <a:pt x="359536" y="217170"/>
                  </a:lnTo>
                  <a:lnTo>
                    <a:pt x="331977" y="190500"/>
                  </a:lnTo>
                  <a:lnTo>
                    <a:pt x="361441" y="190500"/>
                  </a:lnTo>
                  <a:lnTo>
                    <a:pt x="321817" y="171450"/>
                  </a:lnTo>
                  <a:close/>
                </a:path>
                <a:path w="522604" h="534669">
                  <a:moveTo>
                    <a:pt x="356488" y="137160"/>
                  </a:moveTo>
                  <a:lnTo>
                    <a:pt x="342773" y="149860"/>
                  </a:lnTo>
                  <a:lnTo>
                    <a:pt x="361441" y="190500"/>
                  </a:lnTo>
                  <a:lnTo>
                    <a:pt x="331977" y="190500"/>
                  </a:lnTo>
                  <a:lnTo>
                    <a:pt x="369315" y="208280"/>
                  </a:lnTo>
                  <a:lnTo>
                    <a:pt x="378713" y="198120"/>
                  </a:lnTo>
                  <a:lnTo>
                    <a:pt x="361314" y="160020"/>
                  </a:lnTo>
                  <a:lnTo>
                    <a:pt x="379349" y="160020"/>
                  </a:lnTo>
                  <a:lnTo>
                    <a:pt x="356488" y="137160"/>
                  </a:lnTo>
                  <a:close/>
                </a:path>
                <a:path w="522604" h="534669">
                  <a:moveTo>
                    <a:pt x="379349" y="160020"/>
                  </a:moveTo>
                  <a:lnTo>
                    <a:pt x="361314" y="160020"/>
                  </a:lnTo>
                  <a:lnTo>
                    <a:pt x="389000" y="187960"/>
                  </a:lnTo>
                  <a:lnTo>
                    <a:pt x="398399" y="179070"/>
                  </a:lnTo>
                  <a:lnTo>
                    <a:pt x="379349" y="160020"/>
                  </a:lnTo>
                  <a:close/>
                </a:path>
                <a:path w="522604" h="534669">
                  <a:moveTo>
                    <a:pt x="403098" y="100330"/>
                  </a:moveTo>
                  <a:lnTo>
                    <a:pt x="395350" y="100330"/>
                  </a:lnTo>
                  <a:lnTo>
                    <a:pt x="388365" y="102870"/>
                  </a:lnTo>
                  <a:lnTo>
                    <a:pt x="382142" y="109220"/>
                  </a:lnTo>
                  <a:lnTo>
                    <a:pt x="376554" y="114300"/>
                  </a:lnTo>
                  <a:lnTo>
                    <a:pt x="374014" y="121920"/>
                  </a:lnTo>
                  <a:lnTo>
                    <a:pt x="374061" y="123190"/>
                  </a:lnTo>
                  <a:lnTo>
                    <a:pt x="374153" y="125730"/>
                  </a:lnTo>
                  <a:lnTo>
                    <a:pt x="374199" y="127000"/>
                  </a:lnTo>
                  <a:lnTo>
                    <a:pt x="374292" y="129540"/>
                  </a:lnTo>
                  <a:lnTo>
                    <a:pt x="374338" y="130810"/>
                  </a:lnTo>
                  <a:lnTo>
                    <a:pt x="374430" y="133350"/>
                  </a:lnTo>
                  <a:lnTo>
                    <a:pt x="374523" y="135890"/>
                  </a:lnTo>
                  <a:lnTo>
                    <a:pt x="378205" y="143510"/>
                  </a:lnTo>
                  <a:lnTo>
                    <a:pt x="385190" y="151130"/>
                  </a:lnTo>
                  <a:lnTo>
                    <a:pt x="390905" y="156210"/>
                  </a:lnTo>
                  <a:lnTo>
                    <a:pt x="397128" y="160020"/>
                  </a:lnTo>
                  <a:lnTo>
                    <a:pt x="403732" y="161290"/>
                  </a:lnTo>
                  <a:lnTo>
                    <a:pt x="409830" y="161290"/>
                  </a:lnTo>
                  <a:lnTo>
                    <a:pt x="415750" y="160020"/>
                  </a:lnTo>
                  <a:lnTo>
                    <a:pt x="421503" y="156210"/>
                  </a:lnTo>
                  <a:lnTo>
                    <a:pt x="427100" y="152400"/>
                  </a:lnTo>
                  <a:lnTo>
                    <a:pt x="431673" y="147320"/>
                  </a:lnTo>
                  <a:lnTo>
                    <a:pt x="406146" y="147320"/>
                  </a:lnTo>
                  <a:lnTo>
                    <a:pt x="402716" y="144780"/>
                  </a:lnTo>
                  <a:lnTo>
                    <a:pt x="399414" y="142240"/>
                  </a:lnTo>
                  <a:lnTo>
                    <a:pt x="406965" y="134620"/>
                  </a:lnTo>
                  <a:lnTo>
                    <a:pt x="392810" y="134620"/>
                  </a:lnTo>
                  <a:lnTo>
                    <a:pt x="389762" y="132080"/>
                  </a:lnTo>
                  <a:lnTo>
                    <a:pt x="388111" y="129540"/>
                  </a:lnTo>
                  <a:lnTo>
                    <a:pt x="387984" y="125730"/>
                  </a:lnTo>
                  <a:lnTo>
                    <a:pt x="387815" y="123190"/>
                  </a:lnTo>
                  <a:lnTo>
                    <a:pt x="387730" y="121920"/>
                  </a:lnTo>
                  <a:lnTo>
                    <a:pt x="388874" y="119380"/>
                  </a:lnTo>
                  <a:lnTo>
                    <a:pt x="393573" y="114300"/>
                  </a:lnTo>
                  <a:lnTo>
                    <a:pt x="427100" y="114300"/>
                  </a:lnTo>
                  <a:lnTo>
                    <a:pt x="420957" y="109220"/>
                  </a:lnTo>
                  <a:lnTo>
                    <a:pt x="414908" y="104140"/>
                  </a:lnTo>
                  <a:lnTo>
                    <a:pt x="408955" y="101600"/>
                  </a:lnTo>
                  <a:lnTo>
                    <a:pt x="403098" y="100330"/>
                  </a:lnTo>
                  <a:close/>
                </a:path>
                <a:path w="522604" h="534669">
                  <a:moveTo>
                    <a:pt x="432815" y="121920"/>
                  </a:moveTo>
                  <a:lnTo>
                    <a:pt x="419988" y="130810"/>
                  </a:lnTo>
                  <a:lnTo>
                    <a:pt x="421385" y="133350"/>
                  </a:lnTo>
                  <a:lnTo>
                    <a:pt x="422021" y="135890"/>
                  </a:lnTo>
                  <a:lnTo>
                    <a:pt x="421766" y="137160"/>
                  </a:lnTo>
                  <a:lnTo>
                    <a:pt x="421639" y="139700"/>
                  </a:lnTo>
                  <a:lnTo>
                    <a:pt x="420624" y="142240"/>
                  </a:lnTo>
                  <a:lnTo>
                    <a:pt x="416305" y="146050"/>
                  </a:lnTo>
                  <a:lnTo>
                    <a:pt x="413257" y="147320"/>
                  </a:lnTo>
                  <a:lnTo>
                    <a:pt x="431673" y="147320"/>
                  </a:lnTo>
                  <a:lnTo>
                    <a:pt x="434466" y="142240"/>
                  </a:lnTo>
                  <a:lnTo>
                    <a:pt x="435355" y="137160"/>
                  </a:lnTo>
                  <a:lnTo>
                    <a:pt x="436372" y="132080"/>
                  </a:lnTo>
                  <a:lnTo>
                    <a:pt x="435482" y="127000"/>
                  </a:lnTo>
                  <a:lnTo>
                    <a:pt x="432815" y="121920"/>
                  </a:lnTo>
                  <a:close/>
                </a:path>
                <a:path w="522604" h="534669">
                  <a:moveTo>
                    <a:pt x="427100" y="114300"/>
                  </a:moveTo>
                  <a:lnTo>
                    <a:pt x="402843" y="114300"/>
                  </a:lnTo>
                  <a:lnTo>
                    <a:pt x="406018" y="115570"/>
                  </a:lnTo>
                  <a:lnTo>
                    <a:pt x="409321" y="118110"/>
                  </a:lnTo>
                  <a:lnTo>
                    <a:pt x="392810" y="134620"/>
                  </a:lnTo>
                  <a:lnTo>
                    <a:pt x="406965" y="134620"/>
                  </a:lnTo>
                  <a:lnTo>
                    <a:pt x="427100" y="114300"/>
                  </a:lnTo>
                  <a:close/>
                </a:path>
                <a:path w="522604" h="534669">
                  <a:moveTo>
                    <a:pt x="423036" y="69850"/>
                  </a:moveTo>
                  <a:lnTo>
                    <a:pt x="411860" y="81280"/>
                  </a:lnTo>
                  <a:lnTo>
                    <a:pt x="453771" y="123190"/>
                  </a:lnTo>
                  <a:lnTo>
                    <a:pt x="464947" y="111760"/>
                  </a:lnTo>
                  <a:lnTo>
                    <a:pt x="447293" y="93980"/>
                  </a:lnTo>
                  <a:lnTo>
                    <a:pt x="456554" y="85090"/>
                  </a:lnTo>
                  <a:lnTo>
                    <a:pt x="438403" y="85090"/>
                  </a:lnTo>
                  <a:lnTo>
                    <a:pt x="423036" y="69850"/>
                  </a:lnTo>
                  <a:close/>
                </a:path>
                <a:path w="522604" h="534669">
                  <a:moveTo>
                    <a:pt x="485521" y="78740"/>
                  </a:moveTo>
                  <a:lnTo>
                    <a:pt x="463168" y="78740"/>
                  </a:lnTo>
                  <a:lnTo>
                    <a:pt x="480822" y="96520"/>
                  </a:lnTo>
                  <a:lnTo>
                    <a:pt x="491871" y="85090"/>
                  </a:lnTo>
                  <a:lnTo>
                    <a:pt x="485521" y="78740"/>
                  </a:lnTo>
                  <a:close/>
                </a:path>
                <a:path w="522604" h="534669">
                  <a:moveTo>
                    <a:pt x="449960" y="43180"/>
                  </a:moveTo>
                  <a:lnTo>
                    <a:pt x="438911" y="54610"/>
                  </a:lnTo>
                  <a:lnTo>
                    <a:pt x="454278" y="69850"/>
                  </a:lnTo>
                  <a:lnTo>
                    <a:pt x="438403" y="85090"/>
                  </a:lnTo>
                  <a:lnTo>
                    <a:pt x="456554" y="85090"/>
                  </a:lnTo>
                  <a:lnTo>
                    <a:pt x="463168" y="78740"/>
                  </a:lnTo>
                  <a:lnTo>
                    <a:pt x="485521" y="78740"/>
                  </a:lnTo>
                  <a:lnTo>
                    <a:pt x="449960" y="43180"/>
                  </a:lnTo>
                  <a:close/>
                </a:path>
                <a:path w="522604" h="534669">
                  <a:moveTo>
                    <a:pt x="500760" y="33020"/>
                  </a:moveTo>
                  <a:lnTo>
                    <a:pt x="478281" y="33020"/>
                  </a:lnTo>
                  <a:lnTo>
                    <a:pt x="511175" y="66040"/>
                  </a:lnTo>
                  <a:lnTo>
                    <a:pt x="522350" y="54610"/>
                  </a:lnTo>
                  <a:lnTo>
                    <a:pt x="500760" y="33020"/>
                  </a:lnTo>
                  <a:close/>
                </a:path>
                <a:path w="522604" h="534669">
                  <a:moveTo>
                    <a:pt x="493775" y="0"/>
                  </a:moveTo>
                  <a:lnTo>
                    <a:pt x="455929" y="36830"/>
                  </a:lnTo>
                  <a:lnTo>
                    <a:pt x="464819" y="46990"/>
                  </a:lnTo>
                  <a:lnTo>
                    <a:pt x="478281" y="33020"/>
                  </a:lnTo>
                  <a:lnTo>
                    <a:pt x="500760" y="33020"/>
                  </a:lnTo>
                  <a:lnTo>
                    <a:pt x="489330" y="21590"/>
                  </a:lnTo>
                  <a:lnTo>
                    <a:pt x="502792" y="8890"/>
                  </a:lnTo>
                  <a:lnTo>
                    <a:pt x="4937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603682" y="1330235"/>
              <a:ext cx="171450" cy="350520"/>
            </a:xfrm>
            <a:custGeom>
              <a:avLst/>
              <a:gdLst/>
              <a:ahLst/>
              <a:cxnLst/>
              <a:rect l="l" t="t" r="r" b="b"/>
              <a:pathLst>
                <a:path w="171450" h="350519">
                  <a:moveTo>
                    <a:pt x="116776" y="31140"/>
                  </a:moveTo>
                  <a:lnTo>
                    <a:pt x="114325" y="19011"/>
                  </a:lnTo>
                  <a:lnTo>
                    <a:pt x="107657" y="9118"/>
                  </a:lnTo>
                  <a:lnTo>
                    <a:pt x="97751" y="2451"/>
                  </a:lnTo>
                  <a:lnTo>
                    <a:pt x="85636" y="0"/>
                  </a:lnTo>
                  <a:lnTo>
                    <a:pt x="73520" y="2451"/>
                  </a:lnTo>
                  <a:lnTo>
                    <a:pt x="63614" y="9118"/>
                  </a:lnTo>
                  <a:lnTo>
                    <a:pt x="56946" y="19011"/>
                  </a:lnTo>
                  <a:lnTo>
                    <a:pt x="54495" y="31140"/>
                  </a:lnTo>
                  <a:lnTo>
                    <a:pt x="56946" y="43256"/>
                  </a:lnTo>
                  <a:lnTo>
                    <a:pt x="63614" y="53149"/>
                  </a:lnTo>
                  <a:lnTo>
                    <a:pt x="73520" y="59829"/>
                  </a:lnTo>
                  <a:lnTo>
                    <a:pt x="85636" y="62268"/>
                  </a:lnTo>
                  <a:lnTo>
                    <a:pt x="97751" y="59829"/>
                  </a:lnTo>
                  <a:lnTo>
                    <a:pt x="107657" y="53149"/>
                  </a:lnTo>
                  <a:lnTo>
                    <a:pt x="114325" y="43256"/>
                  </a:lnTo>
                  <a:lnTo>
                    <a:pt x="116776" y="31140"/>
                  </a:lnTo>
                  <a:close/>
                </a:path>
                <a:path w="171450" h="350519">
                  <a:moveTo>
                    <a:pt x="171272" y="193840"/>
                  </a:moveTo>
                  <a:lnTo>
                    <a:pt x="170484" y="191503"/>
                  </a:lnTo>
                  <a:lnTo>
                    <a:pt x="147916" y="95745"/>
                  </a:lnTo>
                  <a:lnTo>
                    <a:pt x="146354" y="92633"/>
                  </a:lnTo>
                  <a:lnTo>
                    <a:pt x="111328" y="73177"/>
                  </a:lnTo>
                  <a:lnTo>
                    <a:pt x="92062" y="70319"/>
                  </a:lnTo>
                  <a:lnTo>
                    <a:pt x="79209" y="70332"/>
                  </a:lnTo>
                  <a:lnTo>
                    <a:pt x="42430" y="80759"/>
                  </a:lnTo>
                  <a:lnTo>
                    <a:pt x="787" y="193065"/>
                  </a:lnTo>
                  <a:lnTo>
                    <a:pt x="0" y="194614"/>
                  </a:lnTo>
                  <a:lnTo>
                    <a:pt x="0" y="204736"/>
                  </a:lnTo>
                  <a:lnTo>
                    <a:pt x="7010" y="211747"/>
                  </a:lnTo>
                  <a:lnTo>
                    <a:pt x="22580" y="211747"/>
                  </a:lnTo>
                  <a:lnTo>
                    <a:pt x="28803" y="206298"/>
                  </a:lnTo>
                  <a:lnTo>
                    <a:pt x="46710" y="132334"/>
                  </a:lnTo>
                  <a:lnTo>
                    <a:pt x="46710" y="350316"/>
                  </a:lnTo>
                  <a:lnTo>
                    <a:pt x="77851" y="350316"/>
                  </a:lnTo>
                  <a:lnTo>
                    <a:pt x="77851" y="210185"/>
                  </a:lnTo>
                  <a:lnTo>
                    <a:pt x="93421" y="210185"/>
                  </a:lnTo>
                  <a:lnTo>
                    <a:pt x="93421" y="350316"/>
                  </a:lnTo>
                  <a:lnTo>
                    <a:pt x="124561" y="350316"/>
                  </a:lnTo>
                  <a:lnTo>
                    <a:pt x="124561" y="131559"/>
                  </a:lnTo>
                  <a:lnTo>
                    <a:pt x="142468" y="205511"/>
                  </a:lnTo>
                  <a:lnTo>
                    <a:pt x="148691" y="210972"/>
                  </a:lnTo>
                  <a:lnTo>
                    <a:pt x="164261" y="210972"/>
                  </a:lnTo>
                  <a:lnTo>
                    <a:pt x="171272" y="203962"/>
                  </a:lnTo>
                  <a:lnTo>
                    <a:pt x="171272" y="19384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81034" y="1318705"/>
              <a:ext cx="64252" cy="64241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6824311" y="1390978"/>
              <a:ext cx="179070" cy="289560"/>
            </a:xfrm>
            <a:custGeom>
              <a:avLst/>
              <a:gdLst/>
              <a:ahLst/>
              <a:cxnLst/>
              <a:rect l="l" t="t" r="r" b="b"/>
              <a:pathLst>
                <a:path w="179070" h="289560">
                  <a:moveTo>
                    <a:pt x="95274" y="0"/>
                  </a:moveTo>
                  <a:lnTo>
                    <a:pt x="82424" y="0"/>
                  </a:lnTo>
                  <a:lnTo>
                    <a:pt x="70376" y="1606"/>
                  </a:lnTo>
                  <a:lnTo>
                    <a:pt x="33431" y="17670"/>
                  </a:lnTo>
                  <a:lnTo>
                    <a:pt x="30218" y="24095"/>
                  </a:lnTo>
                  <a:lnTo>
                    <a:pt x="501" y="123690"/>
                  </a:lnTo>
                  <a:lnTo>
                    <a:pt x="0" y="130216"/>
                  </a:lnTo>
                  <a:lnTo>
                    <a:pt x="1907" y="136139"/>
                  </a:lnTo>
                  <a:lnTo>
                    <a:pt x="5923" y="140858"/>
                  </a:lnTo>
                  <a:lnTo>
                    <a:pt x="13352" y="144573"/>
                  </a:lnTo>
                  <a:lnTo>
                    <a:pt x="23793" y="144573"/>
                  </a:lnTo>
                  <a:lnTo>
                    <a:pt x="30218" y="139754"/>
                  </a:lnTo>
                  <a:lnTo>
                    <a:pt x="56723" y="48994"/>
                  </a:lnTo>
                  <a:lnTo>
                    <a:pt x="56723" y="77105"/>
                  </a:lnTo>
                  <a:lnTo>
                    <a:pt x="27006" y="176700"/>
                  </a:lnTo>
                  <a:lnTo>
                    <a:pt x="48691" y="176700"/>
                  </a:lnTo>
                  <a:lnTo>
                    <a:pt x="48691" y="289146"/>
                  </a:lnTo>
                  <a:lnTo>
                    <a:pt x="80817" y="289146"/>
                  </a:lnTo>
                  <a:lnTo>
                    <a:pt x="80817" y="176700"/>
                  </a:lnTo>
                  <a:lnTo>
                    <a:pt x="96880" y="176700"/>
                  </a:lnTo>
                  <a:lnTo>
                    <a:pt x="96880" y="289146"/>
                  </a:lnTo>
                  <a:lnTo>
                    <a:pt x="129007" y="289146"/>
                  </a:lnTo>
                  <a:lnTo>
                    <a:pt x="129007" y="176700"/>
                  </a:lnTo>
                  <a:lnTo>
                    <a:pt x="150692" y="176700"/>
                  </a:lnTo>
                  <a:lnTo>
                    <a:pt x="120975" y="77105"/>
                  </a:lnTo>
                  <a:lnTo>
                    <a:pt x="120975" y="48994"/>
                  </a:lnTo>
                  <a:lnTo>
                    <a:pt x="148283" y="140557"/>
                  </a:lnTo>
                  <a:lnTo>
                    <a:pt x="154708" y="144573"/>
                  </a:lnTo>
                  <a:lnTo>
                    <a:pt x="164346" y="144573"/>
                  </a:lnTo>
                  <a:lnTo>
                    <a:pt x="173984" y="141360"/>
                  </a:lnTo>
                  <a:lnTo>
                    <a:pt x="178803" y="132525"/>
                  </a:lnTo>
                  <a:lnTo>
                    <a:pt x="176393" y="123690"/>
                  </a:lnTo>
                  <a:lnTo>
                    <a:pt x="147479" y="24095"/>
                  </a:lnTo>
                  <a:lnTo>
                    <a:pt x="146676" y="20079"/>
                  </a:lnTo>
                  <a:lnTo>
                    <a:pt x="107321" y="1606"/>
                  </a:lnTo>
                  <a:lnTo>
                    <a:pt x="95274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 descr="    (Прямоугольник: скругленные углы)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83986" y="745171"/>
              <a:ext cx="2031559" cy="126654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27454" y="742061"/>
              <a:ext cx="1947925" cy="1191894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10205973" y="530478"/>
            <a:ext cx="179323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585858"/>
                </a:solidFill>
                <a:latin typeface="Arial"/>
                <a:cs typeface="Arial"/>
              </a:rPr>
              <a:t>Уволено</a:t>
            </a:r>
            <a:r>
              <a:rPr sz="1200" b="1" spc="-3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585858"/>
                </a:solidFill>
                <a:latin typeface="Arial"/>
                <a:cs typeface="Arial"/>
              </a:rPr>
              <a:t>по</a:t>
            </a:r>
            <a:r>
              <a:rPr sz="1200" b="1" spc="-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585858"/>
                </a:solidFill>
                <a:latin typeface="Arial"/>
                <a:cs typeface="Arial"/>
              </a:rPr>
              <a:t>категориям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40614" y="761238"/>
            <a:ext cx="1359535" cy="9334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6535" marR="210820" indent="2540" algn="ctr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Tahoma"/>
                <a:cs typeface="Tahoma"/>
              </a:rPr>
              <a:t>Общая текучесть</a:t>
            </a:r>
            <a:endParaRPr sz="1400">
              <a:latin typeface="Tahoma"/>
              <a:cs typeface="Tahoma"/>
            </a:endParaRPr>
          </a:p>
          <a:p>
            <a:pPr marL="3175" algn="ctr">
              <a:lnSpc>
                <a:spcPct val="100000"/>
              </a:lnSpc>
            </a:pPr>
            <a:r>
              <a:rPr sz="1050" spc="90" dirty="0">
                <a:latin typeface="Tahoma"/>
                <a:cs typeface="Tahoma"/>
              </a:rPr>
              <a:t>все</a:t>
            </a:r>
            <a:r>
              <a:rPr sz="1050" spc="-65" dirty="0">
                <a:latin typeface="Tahoma"/>
                <a:cs typeface="Tahoma"/>
              </a:rPr>
              <a:t> </a:t>
            </a:r>
            <a:r>
              <a:rPr sz="1050" spc="-10" dirty="0">
                <a:latin typeface="Tahoma"/>
                <a:cs typeface="Tahoma"/>
              </a:rPr>
              <a:t>выбытия,</a:t>
            </a:r>
            <a:endParaRPr sz="1050">
              <a:latin typeface="Tahoma"/>
              <a:cs typeface="Tahoma"/>
            </a:endParaRPr>
          </a:p>
          <a:p>
            <a:pPr marL="12065" marR="5080" algn="ctr">
              <a:lnSpc>
                <a:spcPct val="100000"/>
              </a:lnSpc>
            </a:pPr>
            <a:r>
              <a:rPr sz="1050" dirty="0">
                <a:latin typeface="Tahoma"/>
                <a:cs typeface="Tahoma"/>
              </a:rPr>
              <a:t>включая</a:t>
            </a:r>
            <a:r>
              <a:rPr sz="1050" spc="-75" dirty="0">
                <a:latin typeface="Tahoma"/>
                <a:cs typeface="Tahoma"/>
              </a:rPr>
              <a:t> </a:t>
            </a:r>
            <a:r>
              <a:rPr sz="1050" spc="-10" dirty="0">
                <a:latin typeface="Tahoma"/>
                <a:cs typeface="Tahoma"/>
              </a:rPr>
              <a:t>внутренние </a:t>
            </a:r>
            <a:r>
              <a:rPr sz="1050" spc="50" dirty="0">
                <a:latin typeface="Tahoma"/>
                <a:cs typeface="Tahoma"/>
              </a:rPr>
              <a:t>переводы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853820" y="889508"/>
            <a:ext cx="1630932" cy="809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4000" b="1" spc="-355" dirty="0">
                <a:solidFill>
                  <a:srgbClr val="FFFFFF"/>
                </a:solidFill>
                <a:latin typeface="Tahoma"/>
                <a:cs typeface="Tahoma"/>
              </a:rPr>
              <a:t>39 568</a:t>
            </a:r>
            <a:endParaRPr sz="4000" dirty="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sz="1100" spc="-10" dirty="0">
                <a:solidFill>
                  <a:srgbClr val="FFFFFF"/>
                </a:solidFill>
                <a:latin typeface="Tahoma"/>
                <a:cs typeface="Tahoma"/>
              </a:rPr>
              <a:t>выбыло</a:t>
            </a:r>
            <a:endParaRPr sz="1100" dirty="0">
              <a:latin typeface="Tahoma"/>
              <a:cs typeface="Tahoma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6112700" y="2606065"/>
            <a:ext cx="1294130" cy="1312545"/>
            <a:chOff x="6112700" y="2606065"/>
            <a:chExt cx="1294130" cy="1312545"/>
          </a:xfrm>
        </p:grpSpPr>
        <p:pic>
          <p:nvPicPr>
            <p:cNvPr id="34" name="object 3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112700" y="2624264"/>
              <a:ext cx="1293970" cy="129397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190487" y="2606065"/>
              <a:ext cx="615708" cy="547090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6174993" y="2686811"/>
              <a:ext cx="1219200" cy="1219200"/>
            </a:xfrm>
            <a:custGeom>
              <a:avLst/>
              <a:gdLst/>
              <a:ahLst/>
              <a:cxnLst/>
              <a:rect l="l" t="t" r="r" b="b"/>
              <a:pathLst>
                <a:path w="1219200" h="1219200">
                  <a:moveTo>
                    <a:pt x="609473" y="0"/>
                  </a:moveTo>
                  <a:lnTo>
                    <a:pt x="609473" y="304673"/>
                  </a:lnTo>
                  <a:lnTo>
                    <a:pt x="652924" y="307784"/>
                  </a:lnTo>
                  <a:lnTo>
                    <a:pt x="695245" y="316992"/>
                  </a:lnTo>
                  <a:lnTo>
                    <a:pt x="735828" y="332105"/>
                  </a:lnTo>
                  <a:lnTo>
                    <a:pt x="774064" y="352933"/>
                  </a:lnTo>
                  <a:lnTo>
                    <a:pt x="813504" y="382994"/>
                  </a:lnTo>
                  <a:lnTo>
                    <a:pt x="846733" y="418041"/>
                  </a:lnTo>
                  <a:lnTo>
                    <a:pt x="873559" y="457207"/>
                  </a:lnTo>
                  <a:lnTo>
                    <a:pt x="893792" y="499627"/>
                  </a:lnTo>
                  <a:lnTo>
                    <a:pt x="907240" y="544433"/>
                  </a:lnTo>
                  <a:lnTo>
                    <a:pt x="913712" y="590759"/>
                  </a:lnTo>
                  <a:lnTo>
                    <a:pt x="913016" y="637739"/>
                  </a:lnTo>
                  <a:lnTo>
                    <a:pt x="904962" y="684506"/>
                  </a:lnTo>
                  <a:lnTo>
                    <a:pt x="889358" y="730195"/>
                  </a:lnTo>
                  <a:lnTo>
                    <a:pt x="866012" y="773938"/>
                  </a:lnTo>
                  <a:lnTo>
                    <a:pt x="835982" y="813408"/>
                  </a:lnTo>
                  <a:lnTo>
                    <a:pt x="800953" y="846656"/>
                  </a:lnTo>
                  <a:lnTo>
                    <a:pt x="761794" y="873492"/>
                  </a:lnTo>
                  <a:lnTo>
                    <a:pt x="719373" y="893728"/>
                  </a:lnTo>
                  <a:lnTo>
                    <a:pt x="674560" y="907176"/>
                  </a:lnTo>
                  <a:lnTo>
                    <a:pt x="628223" y="913649"/>
                  </a:lnTo>
                  <a:lnTo>
                    <a:pt x="581230" y="912957"/>
                  </a:lnTo>
                  <a:lnTo>
                    <a:pt x="534451" y="904912"/>
                  </a:lnTo>
                  <a:lnTo>
                    <a:pt x="488754" y="889327"/>
                  </a:lnTo>
                  <a:lnTo>
                    <a:pt x="445007" y="866013"/>
                  </a:lnTo>
                  <a:lnTo>
                    <a:pt x="405537" y="835951"/>
                  </a:lnTo>
                  <a:lnTo>
                    <a:pt x="372290" y="800903"/>
                  </a:lnTo>
                  <a:lnTo>
                    <a:pt x="345457" y="761734"/>
                  </a:lnTo>
                  <a:lnTo>
                    <a:pt x="325225" y="719310"/>
                  </a:lnTo>
                  <a:lnTo>
                    <a:pt x="311784" y="674497"/>
                  </a:lnTo>
                  <a:lnTo>
                    <a:pt x="305324" y="628159"/>
                  </a:lnTo>
                  <a:lnTo>
                    <a:pt x="306032" y="581163"/>
                  </a:lnTo>
                  <a:lnTo>
                    <a:pt x="314098" y="534374"/>
                  </a:lnTo>
                  <a:lnTo>
                    <a:pt x="329711" y="488658"/>
                  </a:lnTo>
                  <a:lnTo>
                    <a:pt x="353059" y="444880"/>
                  </a:lnTo>
                  <a:lnTo>
                    <a:pt x="96519" y="280415"/>
                  </a:lnTo>
                  <a:lnTo>
                    <a:pt x="71339" y="323429"/>
                  </a:lnTo>
                  <a:lnTo>
                    <a:pt x="49837" y="368167"/>
                  </a:lnTo>
                  <a:lnTo>
                    <a:pt x="32085" y="414393"/>
                  </a:lnTo>
                  <a:lnTo>
                    <a:pt x="18154" y="461872"/>
                  </a:lnTo>
                  <a:lnTo>
                    <a:pt x="8116" y="510369"/>
                  </a:lnTo>
                  <a:lnTo>
                    <a:pt x="2040" y="559647"/>
                  </a:lnTo>
                  <a:lnTo>
                    <a:pt x="0" y="609473"/>
                  </a:lnTo>
                  <a:lnTo>
                    <a:pt x="1834" y="657096"/>
                  </a:lnTo>
                  <a:lnTo>
                    <a:pt x="7245" y="703717"/>
                  </a:lnTo>
                  <a:lnTo>
                    <a:pt x="16099" y="749202"/>
                  </a:lnTo>
                  <a:lnTo>
                    <a:pt x="28259" y="793415"/>
                  </a:lnTo>
                  <a:lnTo>
                    <a:pt x="43590" y="836219"/>
                  </a:lnTo>
                  <a:lnTo>
                    <a:pt x="61956" y="877480"/>
                  </a:lnTo>
                  <a:lnTo>
                    <a:pt x="83222" y="917062"/>
                  </a:lnTo>
                  <a:lnTo>
                    <a:pt x="107252" y="954828"/>
                  </a:lnTo>
                  <a:lnTo>
                    <a:pt x="133910" y="990645"/>
                  </a:lnTo>
                  <a:lnTo>
                    <a:pt x="163062" y="1024375"/>
                  </a:lnTo>
                  <a:lnTo>
                    <a:pt x="194570" y="1055883"/>
                  </a:lnTo>
                  <a:lnTo>
                    <a:pt x="228300" y="1085035"/>
                  </a:lnTo>
                  <a:lnTo>
                    <a:pt x="264117" y="1111693"/>
                  </a:lnTo>
                  <a:lnTo>
                    <a:pt x="301883" y="1135723"/>
                  </a:lnTo>
                  <a:lnTo>
                    <a:pt x="341465" y="1156989"/>
                  </a:lnTo>
                  <a:lnTo>
                    <a:pt x="382726" y="1175355"/>
                  </a:lnTo>
                  <a:lnTo>
                    <a:pt x="425530" y="1190686"/>
                  </a:lnTo>
                  <a:lnTo>
                    <a:pt x="469743" y="1202846"/>
                  </a:lnTo>
                  <a:lnTo>
                    <a:pt x="515228" y="1211700"/>
                  </a:lnTo>
                  <a:lnTo>
                    <a:pt x="561849" y="1217111"/>
                  </a:lnTo>
                  <a:lnTo>
                    <a:pt x="609473" y="1218945"/>
                  </a:lnTo>
                  <a:lnTo>
                    <a:pt x="657112" y="1217111"/>
                  </a:lnTo>
                  <a:lnTo>
                    <a:pt x="703747" y="1211700"/>
                  </a:lnTo>
                  <a:lnTo>
                    <a:pt x="749242" y="1202846"/>
                  </a:lnTo>
                  <a:lnTo>
                    <a:pt x="793463" y="1190686"/>
                  </a:lnTo>
                  <a:lnTo>
                    <a:pt x="836272" y="1175355"/>
                  </a:lnTo>
                  <a:lnTo>
                    <a:pt x="877536" y="1156989"/>
                  </a:lnTo>
                  <a:lnTo>
                    <a:pt x="917118" y="1135723"/>
                  </a:lnTo>
                  <a:lnTo>
                    <a:pt x="954884" y="1111693"/>
                  </a:lnTo>
                  <a:lnTo>
                    <a:pt x="990698" y="1085035"/>
                  </a:lnTo>
                  <a:lnTo>
                    <a:pt x="1024425" y="1055883"/>
                  </a:lnTo>
                  <a:lnTo>
                    <a:pt x="1055929" y="1024375"/>
                  </a:lnTo>
                  <a:lnTo>
                    <a:pt x="1085075" y="990645"/>
                  </a:lnTo>
                  <a:lnTo>
                    <a:pt x="1111727" y="954828"/>
                  </a:lnTo>
                  <a:lnTo>
                    <a:pt x="1135751" y="917062"/>
                  </a:lnTo>
                  <a:lnTo>
                    <a:pt x="1157011" y="877480"/>
                  </a:lnTo>
                  <a:lnTo>
                    <a:pt x="1175371" y="836219"/>
                  </a:lnTo>
                  <a:lnTo>
                    <a:pt x="1190697" y="793415"/>
                  </a:lnTo>
                  <a:lnTo>
                    <a:pt x="1202853" y="749202"/>
                  </a:lnTo>
                  <a:lnTo>
                    <a:pt x="1211703" y="703717"/>
                  </a:lnTo>
                  <a:lnTo>
                    <a:pt x="1217112" y="657096"/>
                  </a:lnTo>
                  <a:lnTo>
                    <a:pt x="1218946" y="609473"/>
                  </a:lnTo>
                  <a:lnTo>
                    <a:pt x="1217112" y="561849"/>
                  </a:lnTo>
                  <a:lnTo>
                    <a:pt x="1211703" y="515228"/>
                  </a:lnTo>
                  <a:lnTo>
                    <a:pt x="1202853" y="469743"/>
                  </a:lnTo>
                  <a:lnTo>
                    <a:pt x="1190697" y="425530"/>
                  </a:lnTo>
                  <a:lnTo>
                    <a:pt x="1175371" y="382726"/>
                  </a:lnTo>
                  <a:lnTo>
                    <a:pt x="1157011" y="341465"/>
                  </a:lnTo>
                  <a:lnTo>
                    <a:pt x="1135751" y="301883"/>
                  </a:lnTo>
                  <a:lnTo>
                    <a:pt x="1111727" y="264117"/>
                  </a:lnTo>
                  <a:lnTo>
                    <a:pt x="1085075" y="228300"/>
                  </a:lnTo>
                  <a:lnTo>
                    <a:pt x="1055929" y="194570"/>
                  </a:lnTo>
                  <a:lnTo>
                    <a:pt x="1024425" y="163062"/>
                  </a:lnTo>
                  <a:lnTo>
                    <a:pt x="990698" y="133910"/>
                  </a:lnTo>
                  <a:lnTo>
                    <a:pt x="954884" y="107252"/>
                  </a:lnTo>
                  <a:lnTo>
                    <a:pt x="917118" y="83222"/>
                  </a:lnTo>
                  <a:lnTo>
                    <a:pt x="877536" y="61956"/>
                  </a:lnTo>
                  <a:lnTo>
                    <a:pt x="836272" y="43590"/>
                  </a:lnTo>
                  <a:lnTo>
                    <a:pt x="793463" y="28259"/>
                  </a:lnTo>
                  <a:lnTo>
                    <a:pt x="749242" y="16099"/>
                  </a:lnTo>
                  <a:lnTo>
                    <a:pt x="703747" y="7245"/>
                  </a:lnTo>
                  <a:lnTo>
                    <a:pt x="657112" y="1834"/>
                  </a:lnTo>
                  <a:lnTo>
                    <a:pt x="60947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271513" y="2686811"/>
              <a:ext cx="513080" cy="445134"/>
            </a:xfrm>
            <a:custGeom>
              <a:avLst/>
              <a:gdLst/>
              <a:ahLst/>
              <a:cxnLst/>
              <a:rect l="l" t="t" r="r" b="b"/>
              <a:pathLst>
                <a:path w="513079" h="445135">
                  <a:moveTo>
                    <a:pt x="512953" y="0"/>
                  </a:moveTo>
                  <a:lnTo>
                    <a:pt x="465345" y="1859"/>
                  </a:lnTo>
                  <a:lnTo>
                    <a:pt x="418421" y="7369"/>
                  </a:lnTo>
                  <a:lnTo>
                    <a:pt x="372366" y="16431"/>
                  </a:lnTo>
                  <a:lnTo>
                    <a:pt x="327362" y="28945"/>
                  </a:lnTo>
                  <a:lnTo>
                    <a:pt x="283594" y="44811"/>
                  </a:lnTo>
                  <a:lnTo>
                    <a:pt x="241246" y="63928"/>
                  </a:lnTo>
                  <a:lnTo>
                    <a:pt x="200502" y="86198"/>
                  </a:lnTo>
                  <a:lnTo>
                    <a:pt x="161544" y="111520"/>
                  </a:lnTo>
                  <a:lnTo>
                    <a:pt x="124558" y="139794"/>
                  </a:lnTo>
                  <a:lnTo>
                    <a:pt x="89726" y="170921"/>
                  </a:lnTo>
                  <a:lnTo>
                    <a:pt x="57234" y="204800"/>
                  </a:lnTo>
                  <a:lnTo>
                    <a:pt x="27263" y="241331"/>
                  </a:lnTo>
                  <a:lnTo>
                    <a:pt x="0" y="280415"/>
                  </a:lnTo>
                  <a:lnTo>
                    <a:pt x="256539" y="444880"/>
                  </a:lnTo>
                  <a:lnTo>
                    <a:pt x="287774" y="404156"/>
                  </a:lnTo>
                  <a:lnTo>
                    <a:pt x="324851" y="369697"/>
                  </a:lnTo>
                  <a:lnTo>
                    <a:pt x="366839" y="342011"/>
                  </a:lnTo>
                  <a:lnTo>
                    <a:pt x="412806" y="321606"/>
                  </a:lnTo>
                  <a:lnTo>
                    <a:pt x="461821" y="308990"/>
                  </a:lnTo>
                  <a:lnTo>
                    <a:pt x="512953" y="304673"/>
                  </a:lnTo>
                  <a:lnTo>
                    <a:pt x="512953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7458582" y="3153536"/>
            <a:ext cx="376555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175"/>
              </a:lnSpc>
              <a:spcBef>
                <a:spcPts val="95"/>
              </a:spcBef>
            </a:pPr>
            <a:r>
              <a:rPr lang="en-US" sz="1000" spc="-20" dirty="0">
                <a:solidFill>
                  <a:srgbClr val="404040"/>
                </a:solidFill>
                <a:latin typeface="Arial MT"/>
                <a:cs typeface="Arial MT"/>
              </a:rPr>
              <a:t>8447</a:t>
            </a:r>
            <a:r>
              <a:rPr sz="1000" spc="-20" dirty="0">
                <a:solidFill>
                  <a:srgbClr val="404040"/>
                </a:solidFill>
                <a:latin typeface="Arial MT"/>
                <a:cs typeface="Arial MT"/>
              </a:rPr>
              <a:t>;</a:t>
            </a:r>
            <a:endParaRPr sz="1000" dirty="0">
              <a:latin typeface="Arial MT"/>
              <a:cs typeface="Arial MT"/>
            </a:endParaRPr>
          </a:p>
          <a:p>
            <a:pPr marL="60960">
              <a:lnSpc>
                <a:spcPts val="1175"/>
              </a:lnSpc>
            </a:pPr>
            <a:r>
              <a:rPr lang="en-US" sz="1000" spc="-25" dirty="0">
                <a:solidFill>
                  <a:srgbClr val="404040"/>
                </a:solidFill>
                <a:latin typeface="Arial MT"/>
                <a:cs typeface="Arial MT"/>
              </a:rPr>
              <a:t>86</a:t>
            </a:r>
            <a:r>
              <a:rPr sz="1000" spc="-25" dirty="0">
                <a:solidFill>
                  <a:srgbClr val="404040"/>
                </a:solidFill>
                <a:latin typeface="Arial MT"/>
                <a:cs typeface="Arial MT"/>
              </a:rPr>
              <a:t>%</a:t>
            </a:r>
            <a:endParaRPr sz="1000" dirty="0">
              <a:latin typeface="Arial MT"/>
              <a:cs typeface="Arial MT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955029" y="2260431"/>
            <a:ext cx="1496060" cy="630555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215900">
              <a:lnSpc>
                <a:spcPct val="100000"/>
              </a:lnSpc>
              <a:spcBef>
                <a:spcPts val="630"/>
              </a:spcBef>
            </a:pPr>
            <a:r>
              <a:rPr sz="1200" b="1" spc="-20" dirty="0">
                <a:solidFill>
                  <a:srgbClr val="585858"/>
                </a:solidFill>
                <a:latin typeface="Arial"/>
                <a:cs typeface="Arial"/>
              </a:rPr>
              <a:t>Уволено</a:t>
            </a:r>
            <a:r>
              <a:rPr sz="1200" b="1" spc="-3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585858"/>
                </a:solidFill>
                <a:latin typeface="Arial"/>
                <a:cs typeface="Arial"/>
              </a:rPr>
              <a:t>по</a:t>
            </a:r>
            <a:r>
              <a:rPr sz="1200" b="1" spc="-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585858"/>
                </a:solidFill>
                <a:latin typeface="Arial"/>
                <a:cs typeface="Arial"/>
              </a:rPr>
              <a:t>полу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ts val="1175"/>
              </a:lnSpc>
              <a:spcBef>
                <a:spcPts val="434"/>
              </a:spcBef>
            </a:pPr>
            <a:r>
              <a:rPr sz="1000" dirty="0">
                <a:solidFill>
                  <a:srgbClr val="404040"/>
                </a:solidFill>
                <a:latin typeface="Arial MT"/>
                <a:cs typeface="Arial MT"/>
              </a:rPr>
              <a:t>1</a:t>
            </a:r>
            <a:r>
              <a:rPr sz="1000" spc="-5" dirty="0">
                <a:solidFill>
                  <a:srgbClr val="404040"/>
                </a:solidFill>
                <a:latin typeface="Arial MT"/>
                <a:cs typeface="Arial MT"/>
              </a:rPr>
              <a:t> </a:t>
            </a:r>
            <a:r>
              <a:rPr lang="ru-RU" sz="1000" spc="-20" dirty="0">
                <a:solidFill>
                  <a:srgbClr val="404040"/>
                </a:solidFill>
                <a:latin typeface="Arial MT"/>
                <a:cs typeface="Arial MT"/>
              </a:rPr>
              <a:t>393</a:t>
            </a:r>
            <a:r>
              <a:rPr sz="1000" spc="-20" dirty="0">
                <a:solidFill>
                  <a:srgbClr val="404040"/>
                </a:solidFill>
                <a:latin typeface="Arial MT"/>
                <a:cs typeface="Arial MT"/>
              </a:rPr>
              <a:t>;</a:t>
            </a:r>
            <a:endParaRPr sz="1000" dirty="0">
              <a:latin typeface="Arial MT"/>
              <a:cs typeface="Arial MT"/>
            </a:endParaRPr>
          </a:p>
          <a:p>
            <a:pPr marL="60960">
              <a:lnSpc>
                <a:spcPts val="1175"/>
              </a:lnSpc>
            </a:pPr>
            <a:r>
              <a:rPr lang="en-US" sz="1000" spc="-25" dirty="0">
                <a:solidFill>
                  <a:srgbClr val="404040"/>
                </a:solidFill>
                <a:latin typeface="Arial MT"/>
                <a:cs typeface="Arial MT"/>
              </a:rPr>
              <a:t>14</a:t>
            </a:r>
            <a:r>
              <a:rPr sz="1000" spc="-25" dirty="0">
                <a:solidFill>
                  <a:srgbClr val="404040"/>
                </a:solidFill>
                <a:latin typeface="Arial MT"/>
                <a:cs typeface="Arial MT"/>
              </a:rPr>
              <a:t>%</a:t>
            </a:r>
            <a:endParaRPr sz="1000" dirty="0">
              <a:latin typeface="Arial MT"/>
              <a:cs typeface="Arial MT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8645461" y="2825750"/>
            <a:ext cx="3206750" cy="755015"/>
            <a:chOff x="8645461" y="2825750"/>
            <a:chExt cx="3206750" cy="755015"/>
          </a:xfrm>
        </p:grpSpPr>
        <p:sp>
          <p:nvSpPr>
            <p:cNvPr id="41" name="object 41"/>
            <p:cNvSpPr/>
            <p:nvPr/>
          </p:nvSpPr>
          <p:spPr>
            <a:xfrm>
              <a:off x="8650223" y="2825750"/>
              <a:ext cx="3197225" cy="749935"/>
            </a:xfrm>
            <a:custGeom>
              <a:avLst/>
              <a:gdLst/>
              <a:ahLst/>
              <a:cxnLst/>
              <a:rect l="l" t="t" r="r" b="b"/>
              <a:pathLst>
                <a:path w="3197225" h="749935">
                  <a:moveTo>
                    <a:pt x="0" y="0"/>
                  </a:moveTo>
                  <a:lnTo>
                    <a:pt x="0" y="749680"/>
                  </a:lnTo>
                  <a:lnTo>
                    <a:pt x="3197098" y="749680"/>
                  </a:lnTo>
                  <a:lnTo>
                    <a:pt x="3197098" y="746505"/>
                  </a:lnTo>
                  <a:lnTo>
                    <a:pt x="2397252" y="690117"/>
                  </a:lnTo>
                  <a:lnTo>
                    <a:pt x="1598676" y="677926"/>
                  </a:lnTo>
                  <a:lnTo>
                    <a:pt x="798576" y="5849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8650223" y="3540887"/>
              <a:ext cx="3197225" cy="34925"/>
            </a:xfrm>
            <a:custGeom>
              <a:avLst/>
              <a:gdLst/>
              <a:ahLst/>
              <a:cxnLst/>
              <a:rect l="l" t="t" r="r" b="b"/>
              <a:pathLst>
                <a:path w="3197225" h="34925">
                  <a:moveTo>
                    <a:pt x="0" y="34543"/>
                  </a:moveTo>
                  <a:lnTo>
                    <a:pt x="3197098" y="34543"/>
                  </a:lnTo>
                </a:path>
                <a:path w="3197225" h="34925">
                  <a:moveTo>
                    <a:pt x="0" y="0"/>
                  </a:moveTo>
                  <a:lnTo>
                    <a:pt x="0" y="34543"/>
                  </a:lnTo>
                </a:path>
                <a:path w="3197225" h="34925">
                  <a:moveTo>
                    <a:pt x="798576" y="0"/>
                  </a:moveTo>
                  <a:lnTo>
                    <a:pt x="798576" y="34543"/>
                  </a:lnTo>
                </a:path>
                <a:path w="3197225" h="34925">
                  <a:moveTo>
                    <a:pt x="1598676" y="0"/>
                  </a:moveTo>
                  <a:lnTo>
                    <a:pt x="1598676" y="34543"/>
                  </a:lnTo>
                </a:path>
                <a:path w="3197225" h="34925">
                  <a:moveTo>
                    <a:pt x="2397252" y="0"/>
                  </a:moveTo>
                  <a:lnTo>
                    <a:pt x="2397252" y="34543"/>
                  </a:lnTo>
                </a:path>
                <a:path w="3197225" h="34925">
                  <a:moveTo>
                    <a:pt x="3197098" y="0"/>
                  </a:moveTo>
                  <a:lnTo>
                    <a:pt x="3197098" y="34543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8546718" y="2576322"/>
            <a:ext cx="444882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050" spc="-20" dirty="0">
                <a:latin typeface="Arial MT"/>
                <a:cs typeface="Arial MT"/>
              </a:rPr>
              <a:t>7 228</a:t>
            </a:r>
            <a:endParaRPr sz="1050" dirty="0">
              <a:latin typeface="Arial MT"/>
              <a:cs typeface="Arial MT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9335769" y="3112134"/>
            <a:ext cx="324485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20" dirty="0">
                <a:latin typeface="Arial MT"/>
                <a:cs typeface="Arial MT"/>
              </a:rPr>
              <a:t>148</a:t>
            </a:r>
            <a:r>
              <a:rPr lang="ru-RU" sz="1050" spc="-20" dirty="0">
                <a:latin typeface="Arial MT"/>
                <a:cs typeface="Arial MT"/>
              </a:rPr>
              <a:t>6</a:t>
            </a:r>
            <a:endParaRPr sz="1050" dirty="0">
              <a:latin typeface="Arial MT"/>
              <a:cs typeface="Arial MT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0188964" y="3203828"/>
            <a:ext cx="249554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25" dirty="0">
                <a:latin typeface="Arial MT"/>
                <a:cs typeface="Arial MT"/>
              </a:rPr>
              <a:t>64</a:t>
            </a:r>
            <a:r>
              <a:rPr lang="ru-RU" sz="1050" spc="-25" dirty="0">
                <a:latin typeface="Arial MT"/>
                <a:cs typeface="Arial MT"/>
              </a:rPr>
              <a:t>1</a:t>
            </a:r>
            <a:endParaRPr sz="1050" dirty="0">
              <a:latin typeface="Arial MT"/>
              <a:cs typeface="Arial MT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0971656" y="3203828"/>
            <a:ext cx="249554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050" spc="-25" dirty="0">
                <a:latin typeface="Arial MT"/>
                <a:cs typeface="Arial MT"/>
              </a:rPr>
              <a:t>465</a:t>
            </a:r>
            <a:endParaRPr sz="1050" dirty="0">
              <a:latin typeface="Arial MT"/>
              <a:cs typeface="Arial MT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1818366" y="3248914"/>
            <a:ext cx="175260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050" spc="-25" dirty="0">
                <a:latin typeface="Arial MT"/>
                <a:cs typeface="Arial MT"/>
              </a:rPr>
              <a:t>20</a:t>
            </a:r>
            <a:endParaRPr sz="1050" dirty="0">
              <a:latin typeface="Arial MT"/>
              <a:cs typeface="Arial MT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6112700" y="3680078"/>
            <a:ext cx="5749290" cy="2329180"/>
            <a:chOff x="6112700" y="3680078"/>
            <a:chExt cx="5749290" cy="2329180"/>
          </a:xfrm>
        </p:grpSpPr>
        <p:sp>
          <p:nvSpPr>
            <p:cNvPr id="49" name="object 49"/>
            <p:cNvSpPr/>
            <p:nvPr/>
          </p:nvSpPr>
          <p:spPr>
            <a:xfrm>
              <a:off x="8306435" y="3684142"/>
              <a:ext cx="2757805" cy="614045"/>
            </a:xfrm>
            <a:custGeom>
              <a:avLst/>
              <a:gdLst/>
              <a:ahLst/>
              <a:cxnLst/>
              <a:rect l="l" t="t" r="r" b="b"/>
              <a:pathLst>
                <a:path w="2757804" h="614045">
                  <a:moveTo>
                    <a:pt x="73279" y="334137"/>
                  </a:moveTo>
                  <a:lnTo>
                    <a:pt x="72898" y="326517"/>
                  </a:lnTo>
                  <a:lnTo>
                    <a:pt x="72390" y="318897"/>
                  </a:lnTo>
                  <a:lnTo>
                    <a:pt x="68707" y="312547"/>
                  </a:lnTo>
                  <a:lnTo>
                    <a:pt x="65214" y="308737"/>
                  </a:lnTo>
                  <a:lnTo>
                    <a:pt x="61722" y="304927"/>
                  </a:lnTo>
                  <a:lnTo>
                    <a:pt x="58420" y="301879"/>
                  </a:lnTo>
                  <a:lnTo>
                    <a:pt x="58420" y="332867"/>
                  </a:lnTo>
                  <a:lnTo>
                    <a:pt x="57277" y="336677"/>
                  </a:lnTo>
                  <a:lnTo>
                    <a:pt x="52070" y="341757"/>
                  </a:lnTo>
                  <a:lnTo>
                    <a:pt x="48641" y="343027"/>
                  </a:lnTo>
                  <a:lnTo>
                    <a:pt x="40386" y="341757"/>
                  </a:lnTo>
                  <a:lnTo>
                    <a:pt x="35941" y="339217"/>
                  </a:lnTo>
                  <a:lnTo>
                    <a:pt x="31242" y="334137"/>
                  </a:lnTo>
                  <a:lnTo>
                    <a:pt x="27178" y="330327"/>
                  </a:lnTo>
                  <a:lnTo>
                    <a:pt x="25019" y="326517"/>
                  </a:lnTo>
                  <a:lnTo>
                    <a:pt x="24638" y="322707"/>
                  </a:lnTo>
                  <a:lnTo>
                    <a:pt x="24549" y="321437"/>
                  </a:lnTo>
                  <a:lnTo>
                    <a:pt x="24384" y="318897"/>
                  </a:lnTo>
                  <a:lnTo>
                    <a:pt x="25527" y="315087"/>
                  </a:lnTo>
                  <a:lnTo>
                    <a:pt x="28321" y="312547"/>
                  </a:lnTo>
                  <a:lnTo>
                    <a:pt x="30861" y="310007"/>
                  </a:lnTo>
                  <a:lnTo>
                    <a:pt x="34163" y="308737"/>
                  </a:lnTo>
                  <a:lnTo>
                    <a:pt x="41910" y="310007"/>
                  </a:lnTo>
                  <a:lnTo>
                    <a:pt x="46101" y="312547"/>
                  </a:lnTo>
                  <a:lnTo>
                    <a:pt x="50419" y="316357"/>
                  </a:lnTo>
                  <a:lnTo>
                    <a:pt x="55118" y="321437"/>
                  </a:lnTo>
                  <a:lnTo>
                    <a:pt x="57658" y="325247"/>
                  </a:lnTo>
                  <a:lnTo>
                    <a:pt x="58420" y="332867"/>
                  </a:lnTo>
                  <a:lnTo>
                    <a:pt x="58420" y="301879"/>
                  </a:lnTo>
                  <a:lnTo>
                    <a:pt x="54864" y="298577"/>
                  </a:lnTo>
                  <a:lnTo>
                    <a:pt x="47879" y="294767"/>
                  </a:lnTo>
                  <a:lnTo>
                    <a:pt x="33401" y="293497"/>
                  </a:lnTo>
                  <a:lnTo>
                    <a:pt x="27432" y="296037"/>
                  </a:lnTo>
                  <a:lnTo>
                    <a:pt x="22479" y="301117"/>
                  </a:lnTo>
                  <a:lnTo>
                    <a:pt x="19685" y="303657"/>
                  </a:lnTo>
                  <a:lnTo>
                    <a:pt x="17780" y="306197"/>
                  </a:lnTo>
                  <a:lnTo>
                    <a:pt x="16891" y="310007"/>
                  </a:lnTo>
                  <a:lnTo>
                    <a:pt x="15875" y="313817"/>
                  </a:lnTo>
                  <a:lnTo>
                    <a:pt x="15748" y="317627"/>
                  </a:lnTo>
                  <a:lnTo>
                    <a:pt x="16510" y="321437"/>
                  </a:lnTo>
                  <a:lnTo>
                    <a:pt x="10414" y="315087"/>
                  </a:lnTo>
                  <a:lnTo>
                    <a:pt x="0" y="325247"/>
                  </a:lnTo>
                  <a:lnTo>
                    <a:pt x="57912" y="382397"/>
                  </a:lnTo>
                  <a:lnTo>
                    <a:pt x="68961" y="372237"/>
                  </a:lnTo>
                  <a:lnTo>
                    <a:pt x="47879" y="350647"/>
                  </a:lnTo>
                  <a:lnTo>
                    <a:pt x="55753" y="350647"/>
                  </a:lnTo>
                  <a:lnTo>
                    <a:pt x="61341" y="348107"/>
                  </a:lnTo>
                  <a:lnTo>
                    <a:pt x="63881" y="346837"/>
                  </a:lnTo>
                  <a:lnTo>
                    <a:pt x="66294" y="344297"/>
                  </a:lnTo>
                  <a:lnTo>
                    <a:pt x="67894" y="343027"/>
                  </a:lnTo>
                  <a:lnTo>
                    <a:pt x="71120" y="340487"/>
                  </a:lnTo>
                  <a:lnTo>
                    <a:pt x="73279" y="334137"/>
                  </a:lnTo>
                  <a:close/>
                </a:path>
                <a:path w="2757804" h="614045">
                  <a:moveTo>
                    <a:pt x="128270" y="280797"/>
                  </a:moveTo>
                  <a:lnTo>
                    <a:pt x="117157" y="274447"/>
                  </a:lnTo>
                  <a:lnTo>
                    <a:pt x="115697" y="273177"/>
                  </a:lnTo>
                  <a:lnTo>
                    <a:pt x="112014" y="269367"/>
                  </a:lnTo>
                  <a:lnTo>
                    <a:pt x="105600" y="263017"/>
                  </a:lnTo>
                  <a:lnTo>
                    <a:pt x="103378" y="260819"/>
                  </a:lnTo>
                  <a:lnTo>
                    <a:pt x="103378" y="285877"/>
                  </a:lnTo>
                  <a:lnTo>
                    <a:pt x="102616" y="290957"/>
                  </a:lnTo>
                  <a:lnTo>
                    <a:pt x="101346" y="293497"/>
                  </a:lnTo>
                  <a:lnTo>
                    <a:pt x="99314" y="296037"/>
                  </a:lnTo>
                  <a:lnTo>
                    <a:pt x="97536" y="297307"/>
                  </a:lnTo>
                  <a:lnTo>
                    <a:pt x="95504" y="298577"/>
                  </a:lnTo>
                  <a:lnTo>
                    <a:pt x="89027" y="298577"/>
                  </a:lnTo>
                  <a:lnTo>
                    <a:pt x="87376" y="296037"/>
                  </a:lnTo>
                  <a:lnTo>
                    <a:pt x="85852" y="294767"/>
                  </a:lnTo>
                  <a:lnTo>
                    <a:pt x="85217" y="293497"/>
                  </a:lnTo>
                  <a:lnTo>
                    <a:pt x="85725" y="290957"/>
                  </a:lnTo>
                  <a:lnTo>
                    <a:pt x="85852" y="289687"/>
                  </a:lnTo>
                  <a:lnTo>
                    <a:pt x="94869" y="274447"/>
                  </a:lnTo>
                  <a:lnTo>
                    <a:pt x="99695" y="278257"/>
                  </a:lnTo>
                  <a:lnTo>
                    <a:pt x="101346" y="280797"/>
                  </a:lnTo>
                  <a:lnTo>
                    <a:pt x="101981" y="282067"/>
                  </a:lnTo>
                  <a:lnTo>
                    <a:pt x="102997" y="283337"/>
                  </a:lnTo>
                  <a:lnTo>
                    <a:pt x="103378" y="285877"/>
                  </a:lnTo>
                  <a:lnTo>
                    <a:pt x="103378" y="260819"/>
                  </a:lnTo>
                  <a:lnTo>
                    <a:pt x="99187" y="256667"/>
                  </a:lnTo>
                  <a:lnTo>
                    <a:pt x="94361" y="251587"/>
                  </a:lnTo>
                  <a:lnTo>
                    <a:pt x="90551" y="249047"/>
                  </a:lnTo>
                  <a:lnTo>
                    <a:pt x="87757" y="247777"/>
                  </a:lnTo>
                  <a:lnTo>
                    <a:pt x="81788" y="247777"/>
                  </a:lnTo>
                  <a:lnTo>
                    <a:pt x="78232" y="249047"/>
                  </a:lnTo>
                  <a:lnTo>
                    <a:pt x="74549" y="250317"/>
                  </a:lnTo>
                  <a:lnTo>
                    <a:pt x="70358" y="252857"/>
                  </a:lnTo>
                  <a:lnTo>
                    <a:pt x="59944" y="263017"/>
                  </a:lnTo>
                  <a:lnTo>
                    <a:pt x="56769" y="268097"/>
                  </a:lnTo>
                  <a:lnTo>
                    <a:pt x="56007" y="273177"/>
                  </a:lnTo>
                  <a:lnTo>
                    <a:pt x="55118" y="278257"/>
                  </a:lnTo>
                  <a:lnTo>
                    <a:pt x="56261" y="283337"/>
                  </a:lnTo>
                  <a:lnTo>
                    <a:pt x="59182" y="288417"/>
                  </a:lnTo>
                  <a:lnTo>
                    <a:pt x="70993" y="279527"/>
                  </a:lnTo>
                  <a:lnTo>
                    <a:pt x="69723" y="276987"/>
                  </a:lnTo>
                  <a:lnTo>
                    <a:pt x="69342" y="274447"/>
                  </a:lnTo>
                  <a:lnTo>
                    <a:pt x="69596" y="273177"/>
                  </a:lnTo>
                  <a:lnTo>
                    <a:pt x="69977" y="270637"/>
                  </a:lnTo>
                  <a:lnTo>
                    <a:pt x="71120" y="269367"/>
                  </a:lnTo>
                  <a:lnTo>
                    <a:pt x="73025" y="266827"/>
                  </a:lnTo>
                  <a:lnTo>
                    <a:pt x="75946" y="264287"/>
                  </a:lnTo>
                  <a:lnTo>
                    <a:pt x="78486" y="263017"/>
                  </a:lnTo>
                  <a:lnTo>
                    <a:pt x="84455" y="263017"/>
                  </a:lnTo>
                  <a:lnTo>
                    <a:pt x="86487" y="265557"/>
                  </a:lnTo>
                  <a:lnTo>
                    <a:pt x="87630" y="266827"/>
                  </a:lnTo>
                  <a:lnTo>
                    <a:pt x="86487" y="269367"/>
                  </a:lnTo>
                  <a:lnTo>
                    <a:pt x="83820" y="274447"/>
                  </a:lnTo>
                  <a:lnTo>
                    <a:pt x="79629" y="280797"/>
                  </a:lnTo>
                  <a:lnTo>
                    <a:pt x="76454" y="284607"/>
                  </a:lnTo>
                  <a:lnTo>
                    <a:pt x="74422" y="288417"/>
                  </a:lnTo>
                  <a:lnTo>
                    <a:pt x="73406" y="292227"/>
                  </a:lnTo>
                  <a:lnTo>
                    <a:pt x="72263" y="294767"/>
                  </a:lnTo>
                  <a:lnTo>
                    <a:pt x="72136" y="297307"/>
                  </a:lnTo>
                  <a:lnTo>
                    <a:pt x="72898" y="301117"/>
                  </a:lnTo>
                  <a:lnTo>
                    <a:pt x="73533" y="303657"/>
                  </a:lnTo>
                  <a:lnTo>
                    <a:pt x="75057" y="306197"/>
                  </a:lnTo>
                  <a:lnTo>
                    <a:pt x="77470" y="308737"/>
                  </a:lnTo>
                  <a:lnTo>
                    <a:pt x="81026" y="312547"/>
                  </a:lnTo>
                  <a:lnTo>
                    <a:pt x="85217" y="313817"/>
                  </a:lnTo>
                  <a:lnTo>
                    <a:pt x="94869" y="313817"/>
                  </a:lnTo>
                  <a:lnTo>
                    <a:pt x="109601" y="298577"/>
                  </a:lnTo>
                  <a:lnTo>
                    <a:pt x="110617" y="296037"/>
                  </a:lnTo>
                  <a:lnTo>
                    <a:pt x="111252" y="292227"/>
                  </a:lnTo>
                  <a:lnTo>
                    <a:pt x="111252" y="288417"/>
                  </a:lnTo>
                  <a:lnTo>
                    <a:pt x="111506" y="288417"/>
                  </a:lnTo>
                  <a:lnTo>
                    <a:pt x="112141" y="289687"/>
                  </a:lnTo>
                  <a:lnTo>
                    <a:pt x="112903" y="289687"/>
                  </a:lnTo>
                  <a:lnTo>
                    <a:pt x="114808" y="290957"/>
                  </a:lnTo>
                  <a:lnTo>
                    <a:pt x="116332" y="290957"/>
                  </a:lnTo>
                  <a:lnTo>
                    <a:pt x="117348" y="292227"/>
                  </a:lnTo>
                  <a:lnTo>
                    <a:pt x="120980" y="288417"/>
                  </a:lnTo>
                  <a:lnTo>
                    <a:pt x="128270" y="280797"/>
                  </a:lnTo>
                  <a:close/>
                </a:path>
                <a:path w="2757804" h="614045">
                  <a:moveTo>
                    <a:pt x="166624" y="240157"/>
                  </a:moveTo>
                  <a:lnTo>
                    <a:pt x="166535" y="237617"/>
                  </a:lnTo>
                  <a:lnTo>
                    <a:pt x="166408" y="233807"/>
                  </a:lnTo>
                  <a:lnTo>
                    <a:pt x="166306" y="228727"/>
                  </a:lnTo>
                  <a:lnTo>
                    <a:pt x="166243" y="223647"/>
                  </a:lnTo>
                  <a:lnTo>
                    <a:pt x="163195" y="217297"/>
                  </a:lnTo>
                  <a:lnTo>
                    <a:pt x="162026" y="216027"/>
                  </a:lnTo>
                  <a:lnTo>
                    <a:pt x="157353" y="210947"/>
                  </a:lnTo>
                  <a:lnTo>
                    <a:pt x="152146" y="205168"/>
                  </a:lnTo>
                  <a:lnTo>
                    <a:pt x="152146" y="237617"/>
                  </a:lnTo>
                  <a:lnTo>
                    <a:pt x="150876" y="241427"/>
                  </a:lnTo>
                  <a:lnTo>
                    <a:pt x="147828" y="245237"/>
                  </a:lnTo>
                  <a:lnTo>
                    <a:pt x="145034" y="247777"/>
                  </a:lnTo>
                  <a:lnTo>
                    <a:pt x="141605" y="249047"/>
                  </a:lnTo>
                  <a:lnTo>
                    <a:pt x="137541" y="247777"/>
                  </a:lnTo>
                  <a:lnTo>
                    <a:pt x="133350" y="247777"/>
                  </a:lnTo>
                  <a:lnTo>
                    <a:pt x="119253" y="226187"/>
                  </a:lnTo>
                  <a:lnTo>
                    <a:pt x="120396" y="222377"/>
                  </a:lnTo>
                  <a:lnTo>
                    <a:pt x="126111" y="217297"/>
                  </a:lnTo>
                  <a:lnTo>
                    <a:pt x="129540" y="216027"/>
                  </a:lnTo>
                  <a:lnTo>
                    <a:pt x="138049" y="216027"/>
                  </a:lnTo>
                  <a:lnTo>
                    <a:pt x="152146" y="237617"/>
                  </a:lnTo>
                  <a:lnTo>
                    <a:pt x="152146" y="205168"/>
                  </a:lnTo>
                  <a:lnTo>
                    <a:pt x="151638" y="204597"/>
                  </a:lnTo>
                  <a:lnTo>
                    <a:pt x="144780" y="202057"/>
                  </a:lnTo>
                  <a:lnTo>
                    <a:pt x="136779" y="202057"/>
                  </a:lnTo>
                  <a:lnTo>
                    <a:pt x="128651" y="200787"/>
                  </a:lnTo>
                  <a:lnTo>
                    <a:pt x="121793" y="203327"/>
                  </a:lnTo>
                  <a:lnTo>
                    <a:pt x="112776" y="212217"/>
                  </a:lnTo>
                  <a:lnTo>
                    <a:pt x="110490" y="216027"/>
                  </a:lnTo>
                  <a:lnTo>
                    <a:pt x="109347" y="221107"/>
                  </a:lnTo>
                  <a:lnTo>
                    <a:pt x="108331" y="224917"/>
                  </a:lnTo>
                  <a:lnTo>
                    <a:pt x="108458" y="228727"/>
                  </a:lnTo>
                  <a:lnTo>
                    <a:pt x="109982" y="233807"/>
                  </a:lnTo>
                  <a:lnTo>
                    <a:pt x="105029" y="228727"/>
                  </a:lnTo>
                  <a:lnTo>
                    <a:pt x="102108" y="224917"/>
                  </a:lnTo>
                  <a:lnTo>
                    <a:pt x="101346" y="221107"/>
                  </a:lnTo>
                  <a:lnTo>
                    <a:pt x="100457" y="217297"/>
                  </a:lnTo>
                  <a:lnTo>
                    <a:pt x="100584" y="216027"/>
                  </a:lnTo>
                  <a:lnTo>
                    <a:pt x="100711" y="214757"/>
                  </a:lnTo>
                  <a:lnTo>
                    <a:pt x="100838" y="213487"/>
                  </a:lnTo>
                  <a:lnTo>
                    <a:pt x="103632" y="208407"/>
                  </a:lnTo>
                  <a:lnTo>
                    <a:pt x="106172" y="204597"/>
                  </a:lnTo>
                  <a:lnTo>
                    <a:pt x="111125" y="199517"/>
                  </a:lnTo>
                  <a:lnTo>
                    <a:pt x="111887" y="199517"/>
                  </a:lnTo>
                  <a:lnTo>
                    <a:pt x="112522" y="198247"/>
                  </a:lnTo>
                  <a:lnTo>
                    <a:pt x="113284" y="198247"/>
                  </a:lnTo>
                  <a:lnTo>
                    <a:pt x="119253" y="191897"/>
                  </a:lnTo>
                  <a:lnTo>
                    <a:pt x="122047" y="186817"/>
                  </a:lnTo>
                  <a:lnTo>
                    <a:pt x="121920" y="184277"/>
                  </a:lnTo>
                  <a:lnTo>
                    <a:pt x="121831" y="183007"/>
                  </a:lnTo>
                  <a:lnTo>
                    <a:pt x="121742" y="181737"/>
                  </a:lnTo>
                  <a:lnTo>
                    <a:pt x="121666" y="180467"/>
                  </a:lnTo>
                  <a:lnTo>
                    <a:pt x="120015" y="177927"/>
                  </a:lnTo>
                  <a:lnTo>
                    <a:pt x="116967" y="174117"/>
                  </a:lnTo>
                  <a:lnTo>
                    <a:pt x="109347" y="181737"/>
                  </a:lnTo>
                  <a:lnTo>
                    <a:pt x="109855" y="183007"/>
                  </a:lnTo>
                  <a:lnTo>
                    <a:pt x="109347" y="184277"/>
                  </a:lnTo>
                  <a:lnTo>
                    <a:pt x="102235" y="191897"/>
                  </a:lnTo>
                  <a:lnTo>
                    <a:pt x="96227" y="198247"/>
                  </a:lnTo>
                  <a:lnTo>
                    <a:pt x="92100" y="204597"/>
                  </a:lnTo>
                  <a:lnTo>
                    <a:pt x="89839" y="210947"/>
                  </a:lnTo>
                  <a:lnTo>
                    <a:pt x="89750" y="212217"/>
                  </a:lnTo>
                  <a:lnTo>
                    <a:pt x="89662" y="213487"/>
                  </a:lnTo>
                  <a:lnTo>
                    <a:pt x="89573" y="214757"/>
                  </a:lnTo>
                  <a:lnTo>
                    <a:pt x="89484" y="216027"/>
                  </a:lnTo>
                  <a:lnTo>
                    <a:pt x="89408" y="217297"/>
                  </a:lnTo>
                  <a:lnTo>
                    <a:pt x="111671" y="250317"/>
                  </a:lnTo>
                  <a:lnTo>
                    <a:pt x="117157" y="255397"/>
                  </a:lnTo>
                  <a:lnTo>
                    <a:pt x="121958" y="259207"/>
                  </a:lnTo>
                  <a:lnTo>
                    <a:pt x="126111" y="260477"/>
                  </a:lnTo>
                  <a:lnTo>
                    <a:pt x="131318" y="263017"/>
                  </a:lnTo>
                  <a:lnTo>
                    <a:pt x="136525" y="264287"/>
                  </a:lnTo>
                  <a:lnTo>
                    <a:pt x="142113" y="261747"/>
                  </a:lnTo>
                  <a:lnTo>
                    <a:pt x="147574" y="261747"/>
                  </a:lnTo>
                  <a:lnTo>
                    <a:pt x="152527" y="257937"/>
                  </a:lnTo>
                  <a:lnTo>
                    <a:pt x="162077" y="249047"/>
                  </a:lnTo>
                  <a:lnTo>
                    <a:pt x="163449" y="247777"/>
                  </a:lnTo>
                  <a:lnTo>
                    <a:pt x="166624" y="240157"/>
                  </a:lnTo>
                  <a:close/>
                </a:path>
                <a:path w="2757804" h="614045">
                  <a:moveTo>
                    <a:pt x="216027" y="190627"/>
                  </a:moveTo>
                  <a:lnTo>
                    <a:pt x="215900" y="174117"/>
                  </a:lnTo>
                  <a:lnTo>
                    <a:pt x="212598" y="166497"/>
                  </a:lnTo>
                  <a:lnTo>
                    <a:pt x="211328" y="165227"/>
                  </a:lnTo>
                  <a:lnTo>
                    <a:pt x="201930" y="155727"/>
                  </a:lnTo>
                  <a:lnTo>
                    <a:pt x="201930" y="189357"/>
                  </a:lnTo>
                  <a:lnTo>
                    <a:pt x="200533" y="191897"/>
                  </a:lnTo>
                  <a:lnTo>
                    <a:pt x="197612" y="195707"/>
                  </a:lnTo>
                  <a:lnTo>
                    <a:pt x="194818" y="198247"/>
                  </a:lnTo>
                  <a:lnTo>
                    <a:pt x="191262" y="199517"/>
                  </a:lnTo>
                  <a:lnTo>
                    <a:pt x="182880" y="198247"/>
                  </a:lnTo>
                  <a:lnTo>
                    <a:pt x="178689" y="196977"/>
                  </a:lnTo>
                  <a:lnTo>
                    <a:pt x="174498" y="191897"/>
                  </a:lnTo>
                  <a:lnTo>
                    <a:pt x="170434" y="188087"/>
                  </a:lnTo>
                  <a:lnTo>
                    <a:pt x="168148" y="184277"/>
                  </a:lnTo>
                  <a:lnTo>
                    <a:pt x="168071" y="183007"/>
                  </a:lnTo>
                  <a:lnTo>
                    <a:pt x="167995" y="181737"/>
                  </a:lnTo>
                  <a:lnTo>
                    <a:pt x="167919" y="180467"/>
                  </a:lnTo>
                  <a:lnTo>
                    <a:pt x="167855" y="179197"/>
                  </a:lnTo>
                  <a:lnTo>
                    <a:pt x="167779" y="177927"/>
                  </a:lnTo>
                  <a:lnTo>
                    <a:pt x="167703" y="176657"/>
                  </a:lnTo>
                  <a:lnTo>
                    <a:pt x="167640" y="175387"/>
                  </a:lnTo>
                  <a:lnTo>
                    <a:pt x="169037" y="172847"/>
                  </a:lnTo>
                  <a:lnTo>
                    <a:pt x="174879" y="166497"/>
                  </a:lnTo>
                  <a:lnTo>
                    <a:pt x="178308" y="165227"/>
                  </a:lnTo>
                  <a:lnTo>
                    <a:pt x="186690" y="165227"/>
                  </a:lnTo>
                  <a:lnTo>
                    <a:pt x="201777" y="186817"/>
                  </a:lnTo>
                  <a:lnTo>
                    <a:pt x="201853" y="188087"/>
                  </a:lnTo>
                  <a:lnTo>
                    <a:pt x="201930" y="189357"/>
                  </a:lnTo>
                  <a:lnTo>
                    <a:pt x="201930" y="155727"/>
                  </a:lnTo>
                  <a:lnTo>
                    <a:pt x="200025" y="153797"/>
                  </a:lnTo>
                  <a:lnTo>
                    <a:pt x="192786" y="151257"/>
                  </a:lnTo>
                  <a:lnTo>
                    <a:pt x="176403" y="151257"/>
                  </a:lnTo>
                  <a:lnTo>
                    <a:pt x="152908" y="179197"/>
                  </a:lnTo>
                  <a:lnTo>
                    <a:pt x="152908" y="184277"/>
                  </a:lnTo>
                  <a:lnTo>
                    <a:pt x="154559" y="190627"/>
                  </a:lnTo>
                  <a:lnTo>
                    <a:pt x="156210" y="195707"/>
                  </a:lnTo>
                  <a:lnTo>
                    <a:pt x="158877" y="199517"/>
                  </a:lnTo>
                  <a:lnTo>
                    <a:pt x="162560" y="203327"/>
                  </a:lnTo>
                  <a:lnTo>
                    <a:pt x="167386" y="208407"/>
                  </a:lnTo>
                  <a:lnTo>
                    <a:pt x="172339" y="210947"/>
                  </a:lnTo>
                  <a:lnTo>
                    <a:pt x="182753" y="214757"/>
                  </a:lnTo>
                  <a:lnTo>
                    <a:pt x="187960" y="214757"/>
                  </a:lnTo>
                  <a:lnTo>
                    <a:pt x="198374" y="210947"/>
                  </a:lnTo>
                  <a:lnTo>
                    <a:pt x="202946" y="208407"/>
                  </a:lnTo>
                  <a:lnTo>
                    <a:pt x="211721" y="199517"/>
                  </a:lnTo>
                  <a:lnTo>
                    <a:pt x="212979" y="198247"/>
                  </a:lnTo>
                  <a:lnTo>
                    <a:pt x="216027" y="190627"/>
                  </a:lnTo>
                  <a:close/>
                </a:path>
                <a:path w="2757804" h="614045">
                  <a:moveTo>
                    <a:pt x="272161" y="137287"/>
                  </a:moveTo>
                  <a:lnTo>
                    <a:pt x="265811" y="130937"/>
                  </a:lnTo>
                  <a:lnTo>
                    <a:pt x="230251" y="95377"/>
                  </a:lnTo>
                  <a:lnTo>
                    <a:pt x="219075" y="105537"/>
                  </a:lnTo>
                  <a:lnTo>
                    <a:pt x="236982" y="124587"/>
                  </a:lnTo>
                  <a:lnTo>
                    <a:pt x="235458" y="127127"/>
                  </a:lnTo>
                  <a:lnTo>
                    <a:pt x="233680" y="129667"/>
                  </a:lnTo>
                  <a:lnTo>
                    <a:pt x="231775" y="132207"/>
                  </a:lnTo>
                  <a:lnTo>
                    <a:pt x="229743" y="133477"/>
                  </a:lnTo>
                  <a:lnTo>
                    <a:pt x="225425" y="136017"/>
                  </a:lnTo>
                  <a:lnTo>
                    <a:pt x="219964" y="136017"/>
                  </a:lnTo>
                  <a:lnTo>
                    <a:pt x="218440" y="134747"/>
                  </a:lnTo>
                  <a:lnTo>
                    <a:pt x="216535" y="133477"/>
                  </a:lnTo>
                  <a:lnTo>
                    <a:pt x="204216" y="120777"/>
                  </a:lnTo>
                  <a:lnTo>
                    <a:pt x="193040" y="132207"/>
                  </a:lnTo>
                  <a:lnTo>
                    <a:pt x="203073" y="142367"/>
                  </a:lnTo>
                  <a:lnTo>
                    <a:pt x="206883" y="146177"/>
                  </a:lnTo>
                  <a:lnTo>
                    <a:pt x="210439" y="148717"/>
                  </a:lnTo>
                  <a:lnTo>
                    <a:pt x="213614" y="149987"/>
                  </a:lnTo>
                  <a:lnTo>
                    <a:pt x="216916" y="151257"/>
                  </a:lnTo>
                  <a:lnTo>
                    <a:pt x="220599" y="151257"/>
                  </a:lnTo>
                  <a:lnTo>
                    <a:pt x="228981" y="148717"/>
                  </a:lnTo>
                  <a:lnTo>
                    <a:pt x="232791" y="146177"/>
                  </a:lnTo>
                  <a:lnTo>
                    <a:pt x="236220" y="142367"/>
                  </a:lnTo>
                  <a:lnTo>
                    <a:pt x="238379" y="141097"/>
                  </a:lnTo>
                  <a:lnTo>
                    <a:pt x="241173" y="137287"/>
                  </a:lnTo>
                  <a:lnTo>
                    <a:pt x="241795" y="136017"/>
                  </a:lnTo>
                  <a:lnTo>
                    <a:pt x="244348" y="130937"/>
                  </a:lnTo>
                  <a:lnTo>
                    <a:pt x="260985" y="147447"/>
                  </a:lnTo>
                  <a:lnTo>
                    <a:pt x="272161" y="137287"/>
                  </a:lnTo>
                  <a:close/>
                </a:path>
                <a:path w="2757804" h="614045">
                  <a:moveTo>
                    <a:pt x="321945" y="86487"/>
                  </a:moveTo>
                  <a:lnTo>
                    <a:pt x="306705" y="71247"/>
                  </a:lnTo>
                  <a:lnTo>
                    <a:pt x="280035" y="44577"/>
                  </a:lnTo>
                  <a:lnTo>
                    <a:pt x="269240" y="56007"/>
                  </a:lnTo>
                  <a:lnTo>
                    <a:pt x="278511" y="99187"/>
                  </a:lnTo>
                  <a:lnTo>
                    <a:pt x="252095" y="72517"/>
                  </a:lnTo>
                  <a:lnTo>
                    <a:pt x="241427" y="83947"/>
                  </a:lnTo>
                  <a:lnTo>
                    <a:pt x="283337" y="125857"/>
                  </a:lnTo>
                  <a:lnTo>
                    <a:pt x="294005" y="114427"/>
                  </a:lnTo>
                  <a:lnTo>
                    <a:pt x="290639" y="99187"/>
                  </a:lnTo>
                  <a:lnTo>
                    <a:pt x="284480" y="71247"/>
                  </a:lnTo>
                  <a:lnTo>
                    <a:pt x="311277" y="97917"/>
                  </a:lnTo>
                  <a:lnTo>
                    <a:pt x="321945" y="86487"/>
                  </a:lnTo>
                  <a:close/>
                </a:path>
                <a:path w="2757804" h="614045">
                  <a:moveTo>
                    <a:pt x="360553" y="39497"/>
                  </a:moveTo>
                  <a:lnTo>
                    <a:pt x="359664" y="34417"/>
                  </a:lnTo>
                  <a:lnTo>
                    <a:pt x="357124" y="29337"/>
                  </a:lnTo>
                  <a:lnTo>
                    <a:pt x="344170" y="38227"/>
                  </a:lnTo>
                  <a:lnTo>
                    <a:pt x="345694" y="40767"/>
                  </a:lnTo>
                  <a:lnTo>
                    <a:pt x="346329" y="43307"/>
                  </a:lnTo>
                  <a:lnTo>
                    <a:pt x="345821" y="47117"/>
                  </a:lnTo>
                  <a:lnTo>
                    <a:pt x="344805" y="49657"/>
                  </a:lnTo>
                  <a:lnTo>
                    <a:pt x="340614" y="53467"/>
                  </a:lnTo>
                  <a:lnTo>
                    <a:pt x="337566" y="54737"/>
                  </a:lnTo>
                  <a:lnTo>
                    <a:pt x="330454" y="54737"/>
                  </a:lnTo>
                  <a:lnTo>
                    <a:pt x="327025" y="53467"/>
                  </a:lnTo>
                  <a:lnTo>
                    <a:pt x="323596" y="49657"/>
                  </a:lnTo>
                  <a:lnTo>
                    <a:pt x="329907" y="43307"/>
                  </a:lnTo>
                  <a:lnTo>
                    <a:pt x="351409" y="21717"/>
                  </a:lnTo>
                  <a:lnTo>
                    <a:pt x="345186" y="16637"/>
                  </a:lnTo>
                  <a:lnTo>
                    <a:pt x="339102" y="12827"/>
                  </a:lnTo>
                  <a:lnTo>
                    <a:pt x="333629" y="9334"/>
                  </a:lnTo>
                  <a:lnTo>
                    <a:pt x="333629" y="26797"/>
                  </a:lnTo>
                  <a:lnTo>
                    <a:pt x="316992" y="43307"/>
                  </a:lnTo>
                  <a:lnTo>
                    <a:pt x="313944" y="39497"/>
                  </a:lnTo>
                  <a:lnTo>
                    <a:pt x="312293" y="36957"/>
                  </a:lnTo>
                  <a:lnTo>
                    <a:pt x="312166" y="33147"/>
                  </a:lnTo>
                  <a:lnTo>
                    <a:pt x="312039" y="30607"/>
                  </a:lnTo>
                  <a:lnTo>
                    <a:pt x="313055" y="26797"/>
                  </a:lnTo>
                  <a:lnTo>
                    <a:pt x="317754" y="22987"/>
                  </a:lnTo>
                  <a:lnTo>
                    <a:pt x="320548" y="21717"/>
                  </a:lnTo>
                  <a:lnTo>
                    <a:pt x="327025" y="21717"/>
                  </a:lnTo>
                  <a:lnTo>
                    <a:pt x="330327" y="22987"/>
                  </a:lnTo>
                  <a:lnTo>
                    <a:pt x="333629" y="26797"/>
                  </a:lnTo>
                  <a:lnTo>
                    <a:pt x="333629" y="9334"/>
                  </a:lnTo>
                  <a:lnTo>
                    <a:pt x="333133" y="9017"/>
                  </a:lnTo>
                  <a:lnTo>
                    <a:pt x="327279" y="7747"/>
                  </a:lnTo>
                  <a:lnTo>
                    <a:pt x="319532" y="7747"/>
                  </a:lnTo>
                  <a:lnTo>
                    <a:pt x="312547" y="10287"/>
                  </a:lnTo>
                  <a:lnTo>
                    <a:pt x="306324" y="16637"/>
                  </a:lnTo>
                  <a:lnTo>
                    <a:pt x="300863" y="22987"/>
                  </a:lnTo>
                  <a:lnTo>
                    <a:pt x="298196" y="29337"/>
                  </a:lnTo>
                  <a:lnTo>
                    <a:pt x="298323" y="33147"/>
                  </a:lnTo>
                  <a:lnTo>
                    <a:pt x="298450" y="36957"/>
                  </a:lnTo>
                  <a:lnTo>
                    <a:pt x="298767" y="43307"/>
                  </a:lnTo>
                  <a:lnTo>
                    <a:pt x="298831" y="44577"/>
                  </a:lnTo>
                  <a:lnTo>
                    <a:pt x="302387" y="50927"/>
                  </a:lnTo>
                  <a:lnTo>
                    <a:pt x="309372" y="58547"/>
                  </a:lnTo>
                  <a:lnTo>
                    <a:pt x="315214" y="63627"/>
                  </a:lnTo>
                  <a:lnTo>
                    <a:pt x="321437" y="67437"/>
                  </a:lnTo>
                  <a:lnTo>
                    <a:pt x="327914" y="68707"/>
                  </a:lnTo>
                  <a:lnTo>
                    <a:pt x="334022" y="68707"/>
                  </a:lnTo>
                  <a:lnTo>
                    <a:pt x="359664" y="44577"/>
                  </a:lnTo>
                  <a:lnTo>
                    <a:pt x="360553" y="39497"/>
                  </a:lnTo>
                  <a:close/>
                </a:path>
                <a:path w="2757804" h="614045">
                  <a:moveTo>
                    <a:pt x="669544" y="528320"/>
                  </a:moveTo>
                  <a:lnTo>
                    <a:pt x="668020" y="521970"/>
                  </a:lnTo>
                  <a:lnTo>
                    <a:pt x="664083" y="515620"/>
                  </a:lnTo>
                  <a:lnTo>
                    <a:pt x="651383" y="524522"/>
                  </a:lnTo>
                  <a:lnTo>
                    <a:pt x="653669" y="528320"/>
                  </a:lnTo>
                  <a:lnTo>
                    <a:pt x="654812" y="530872"/>
                  </a:lnTo>
                  <a:lnTo>
                    <a:pt x="654685" y="533400"/>
                  </a:lnTo>
                  <a:lnTo>
                    <a:pt x="654558" y="535940"/>
                  </a:lnTo>
                  <a:lnTo>
                    <a:pt x="653415" y="538480"/>
                  </a:lnTo>
                  <a:lnTo>
                    <a:pt x="651256" y="541020"/>
                  </a:lnTo>
                  <a:lnTo>
                    <a:pt x="648462" y="543572"/>
                  </a:lnTo>
                  <a:lnTo>
                    <a:pt x="645287" y="544830"/>
                  </a:lnTo>
                  <a:lnTo>
                    <a:pt x="637794" y="543572"/>
                  </a:lnTo>
                  <a:lnTo>
                    <a:pt x="633476" y="541020"/>
                  </a:lnTo>
                  <a:lnTo>
                    <a:pt x="628523" y="535940"/>
                  </a:lnTo>
                  <a:lnTo>
                    <a:pt x="623951" y="532130"/>
                  </a:lnTo>
                  <a:lnTo>
                    <a:pt x="621665" y="528320"/>
                  </a:lnTo>
                  <a:lnTo>
                    <a:pt x="621411" y="524522"/>
                  </a:lnTo>
                  <a:lnTo>
                    <a:pt x="621157" y="521970"/>
                  </a:lnTo>
                  <a:lnTo>
                    <a:pt x="621030" y="520700"/>
                  </a:lnTo>
                  <a:lnTo>
                    <a:pt x="622300" y="518172"/>
                  </a:lnTo>
                  <a:lnTo>
                    <a:pt x="627126" y="513080"/>
                  </a:lnTo>
                  <a:lnTo>
                    <a:pt x="629412" y="511822"/>
                  </a:lnTo>
                  <a:lnTo>
                    <a:pt x="636778" y="511822"/>
                  </a:lnTo>
                  <a:lnTo>
                    <a:pt x="639318" y="514350"/>
                  </a:lnTo>
                  <a:lnTo>
                    <a:pt x="641096" y="511822"/>
                  </a:lnTo>
                  <a:lnTo>
                    <a:pt x="648208" y="501650"/>
                  </a:lnTo>
                  <a:lnTo>
                    <a:pt x="642366" y="497840"/>
                  </a:lnTo>
                  <a:lnTo>
                    <a:pt x="636905" y="496570"/>
                  </a:lnTo>
                  <a:lnTo>
                    <a:pt x="631698" y="497840"/>
                  </a:lnTo>
                  <a:lnTo>
                    <a:pt x="626491" y="497840"/>
                  </a:lnTo>
                  <a:lnTo>
                    <a:pt x="621284" y="501650"/>
                  </a:lnTo>
                  <a:lnTo>
                    <a:pt x="609981" y="513080"/>
                  </a:lnTo>
                  <a:lnTo>
                    <a:pt x="606933" y="519430"/>
                  </a:lnTo>
                  <a:lnTo>
                    <a:pt x="606971" y="520700"/>
                  </a:lnTo>
                  <a:lnTo>
                    <a:pt x="607098" y="524522"/>
                  </a:lnTo>
                  <a:lnTo>
                    <a:pt x="607187" y="527050"/>
                  </a:lnTo>
                  <a:lnTo>
                    <a:pt x="607314" y="534670"/>
                  </a:lnTo>
                  <a:lnTo>
                    <a:pt x="610870" y="541020"/>
                  </a:lnTo>
                  <a:lnTo>
                    <a:pt x="624713" y="554990"/>
                  </a:lnTo>
                  <a:lnTo>
                    <a:pt x="631825" y="558800"/>
                  </a:lnTo>
                  <a:lnTo>
                    <a:pt x="646938" y="558800"/>
                  </a:lnTo>
                  <a:lnTo>
                    <a:pt x="653669" y="556272"/>
                  </a:lnTo>
                  <a:lnTo>
                    <a:pt x="665226" y="544830"/>
                  </a:lnTo>
                  <a:lnTo>
                    <a:pt x="668274" y="539750"/>
                  </a:lnTo>
                  <a:lnTo>
                    <a:pt x="669544" y="528320"/>
                  </a:lnTo>
                  <a:close/>
                </a:path>
                <a:path w="2757804" h="614045">
                  <a:moveTo>
                    <a:pt x="723265" y="485140"/>
                  </a:moveTo>
                  <a:lnTo>
                    <a:pt x="701675" y="463550"/>
                  </a:lnTo>
                  <a:lnTo>
                    <a:pt x="681355" y="443230"/>
                  </a:lnTo>
                  <a:lnTo>
                    <a:pt x="644144" y="480072"/>
                  </a:lnTo>
                  <a:lnTo>
                    <a:pt x="686054" y="521970"/>
                  </a:lnTo>
                  <a:lnTo>
                    <a:pt x="697103" y="510540"/>
                  </a:lnTo>
                  <a:lnTo>
                    <a:pt x="664210" y="477520"/>
                  </a:lnTo>
                  <a:lnTo>
                    <a:pt x="679196" y="463550"/>
                  </a:lnTo>
                  <a:lnTo>
                    <a:pt x="712216" y="496570"/>
                  </a:lnTo>
                  <a:lnTo>
                    <a:pt x="723265" y="485140"/>
                  </a:lnTo>
                  <a:close/>
                </a:path>
                <a:path w="2757804" h="614045">
                  <a:moveTo>
                    <a:pt x="762254" y="436880"/>
                  </a:moveTo>
                  <a:lnTo>
                    <a:pt x="761365" y="431800"/>
                  </a:lnTo>
                  <a:lnTo>
                    <a:pt x="758825" y="426720"/>
                  </a:lnTo>
                  <a:lnTo>
                    <a:pt x="745871" y="435622"/>
                  </a:lnTo>
                  <a:lnTo>
                    <a:pt x="747395" y="438150"/>
                  </a:lnTo>
                  <a:lnTo>
                    <a:pt x="748030" y="440690"/>
                  </a:lnTo>
                  <a:lnTo>
                    <a:pt x="747522" y="444500"/>
                  </a:lnTo>
                  <a:lnTo>
                    <a:pt x="746506" y="447040"/>
                  </a:lnTo>
                  <a:lnTo>
                    <a:pt x="744855" y="448322"/>
                  </a:lnTo>
                  <a:lnTo>
                    <a:pt x="742315" y="450850"/>
                  </a:lnTo>
                  <a:lnTo>
                    <a:pt x="739267" y="452120"/>
                  </a:lnTo>
                  <a:lnTo>
                    <a:pt x="732155" y="452120"/>
                  </a:lnTo>
                  <a:lnTo>
                    <a:pt x="728726" y="450850"/>
                  </a:lnTo>
                  <a:lnTo>
                    <a:pt x="725297" y="447040"/>
                  </a:lnTo>
                  <a:lnTo>
                    <a:pt x="731608" y="440690"/>
                  </a:lnTo>
                  <a:lnTo>
                    <a:pt x="753110" y="419100"/>
                  </a:lnTo>
                  <a:lnTo>
                    <a:pt x="746887" y="414020"/>
                  </a:lnTo>
                  <a:lnTo>
                    <a:pt x="740803" y="410222"/>
                  </a:lnTo>
                  <a:lnTo>
                    <a:pt x="735330" y="406717"/>
                  </a:lnTo>
                  <a:lnTo>
                    <a:pt x="735330" y="424180"/>
                  </a:lnTo>
                  <a:lnTo>
                    <a:pt x="718693" y="440690"/>
                  </a:lnTo>
                  <a:lnTo>
                    <a:pt x="715645" y="438150"/>
                  </a:lnTo>
                  <a:lnTo>
                    <a:pt x="714121" y="434340"/>
                  </a:lnTo>
                  <a:lnTo>
                    <a:pt x="713943" y="431800"/>
                  </a:lnTo>
                  <a:lnTo>
                    <a:pt x="713867" y="430530"/>
                  </a:lnTo>
                  <a:lnTo>
                    <a:pt x="713740" y="427990"/>
                  </a:lnTo>
                  <a:lnTo>
                    <a:pt x="714883" y="424180"/>
                  </a:lnTo>
                  <a:lnTo>
                    <a:pt x="717296" y="421640"/>
                  </a:lnTo>
                  <a:lnTo>
                    <a:pt x="719455" y="420370"/>
                  </a:lnTo>
                  <a:lnTo>
                    <a:pt x="722249" y="419100"/>
                  </a:lnTo>
                  <a:lnTo>
                    <a:pt x="728726" y="419100"/>
                  </a:lnTo>
                  <a:lnTo>
                    <a:pt x="732028" y="420370"/>
                  </a:lnTo>
                  <a:lnTo>
                    <a:pt x="735330" y="424180"/>
                  </a:lnTo>
                  <a:lnTo>
                    <a:pt x="735330" y="406717"/>
                  </a:lnTo>
                  <a:lnTo>
                    <a:pt x="734834" y="406400"/>
                  </a:lnTo>
                  <a:lnTo>
                    <a:pt x="728980" y="406400"/>
                  </a:lnTo>
                  <a:lnTo>
                    <a:pt x="721360" y="405130"/>
                  </a:lnTo>
                  <a:lnTo>
                    <a:pt x="714375" y="407670"/>
                  </a:lnTo>
                  <a:lnTo>
                    <a:pt x="708025" y="414020"/>
                  </a:lnTo>
                  <a:lnTo>
                    <a:pt x="702564" y="420370"/>
                  </a:lnTo>
                  <a:lnTo>
                    <a:pt x="699897" y="426720"/>
                  </a:lnTo>
                  <a:lnTo>
                    <a:pt x="700024" y="430530"/>
                  </a:lnTo>
                  <a:lnTo>
                    <a:pt x="700151" y="434340"/>
                  </a:lnTo>
                  <a:lnTo>
                    <a:pt x="700468" y="440690"/>
                  </a:lnTo>
                  <a:lnTo>
                    <a:pt x="700532" y="441972"/>
                  </a:lnTo>
                  <a:lnTo>
                    <a:pt x="704088" y="448322"/>
                  </a:lnTo>
                  <a:lnTo>
                    <a:pt x="716915" y="462280"/>
                  </a:lnTo>
                  <a:lnTo>
                    <a:pt x="723138" y="464820"/>
                  </a:lnTo>
                  <a:lnTo>
                    <a:pt x="729615" y="466090"/>
                  </a:lnTo>
                  <a:lnTo>
                    <a:pt x="735723" y="466090"/>
                  </a:lnTo>
                  <a:lnTo>
                    <a:pt x="761365" y="441972"/>
                  </a:lnTo>
                  <a:lnTo>
                    <a:pt x="762254" y="436880"/>
                  </a:lnTo>
                  <a:close/>
                </a:path>
                <a:path w="2757804" h="614045">
                  <a:moveTo>
                    <a:pt x="833247" y="397522"/>
                  </a:moveTo>
                  <a:lnTo>
                    <a:pt x="830745" y="394970"/>
                  </a:lnTo>
                  <a:lnTo>
                    <a:pt x="817041" y="381000"/>
                  </a:lnTo>
                  <a:lnTo>
                    <a:pt x="813308" y="377190"/>
                  </a:lnTo>
                  <a:lnTo>
                    <a:pt x="808863" y="381000"/>
                  </a:lnTo>
                  <a:lnTo>
                    <a:pt x="775970" y="347980"/>
                  </a:lnTo>
                  <a:lnTo>
                    <a:pt x="764794" y="359422"/>
                  </a:lnTo>
                  <a:lnTo>
                    <a:pt x="797814" y="392430"/>
                  </a:lnTo>
                  <a:lnTo>
                    <a:pt x="781939" y="408940"/>
                  </a:lnTo>
                  <a:lnTo>
                    <a:pt x="749046" y="375920"/>
                  </a:lnTo>
                  <a:lnTo>
                    <a:pt x="737870" y="386080"/>
                  </a:lnTo>
                  <a:lnTo>
                    <a:pt x="779780" y="427990"/>
                  </a:lnTo>
                  <a:lnTo>
                    <a:pt x="799122" y="408940"/>
                  </a:lnTo>
                  <a:lnTo>
                    <a:pt x="813308" y="394970"/>
                  </a:lnTo>
                  <a:lnTo>
                    <a:pt x="824357" y="406400"/>
                  </a:lnTo>
                  <a:lnTo>
                    <a:pt x="833247" y="397522"/>
                  </a:lnTo>
                  <a:close/>
                </a:path>
                <a:path w="2757804" h="614045">
                  <a:moveTo>
                    <a:pt x="868172" y="340372"/>
                  </a:moveTo>
                  <a:lnTo>
                    <a:pt x="851662" y="323850"/>
                  </a:lnTo>
                  <a:lnTo>
                    <a:pt x="826262" y="298450"/>
                  </a:lnTo>
                  <a:lnTo>
                    <a:pt x="815340" y="308622"/>
                  </a:lnTo>
                  <a:lnTo>
                    <a:pt x="824611" y="353072"/>
                  </a:lnTo>
                  <a:lnTo>
                    <a:pt x="798322" y="326390"/>
                  </a:lnTo>
                  <a:lnTo>
                    <a:pt x="787654" y="336550"/>
                  </a:lnTo>
                  <a:lnTo>
                    <a:pt x="829564" y="378472"/>
                  </a:lnTo>
                  <a:lnTo>
                    <a:pt x="840232" y="368300"/>
                  </a:lnTo>
                  <a:lnTo>
                    <a:pt x="836955" y="353072"/>
                  </a:lnTo>
                  <a:lnTo>
                    <a:pt x="830707" y="323850"/>
                  </a:lnTo>
                  <a:lnTo>
                    <a:pt x="857504" y="350520"/>
                  </a:lnTo>
                  <a:lnTo>
                    <a:pt x="868172" y="340372"/>
                  </a:lnTo>
                  <a:close/>
                </a:path>
                <a:path w="2757804" h="614045">
                  <a:moveTo>
                    <a:pt x="915797" y="292100"/>
                  </a:moveTo>
                  <a:lnTo>
                    <a:pt x="912876" y="292100"/>
                  </a:lnTo>
                  <a:lnTo>
                    <a:pt x="910336" y="290830"/>
                  </a:lnTo>
                  <a:lnTo>
                    <a:pt x="906018" y="287020"/>
                  </a:lnTo>
                  <a:lnTo>
                    <a:pt x="904621" y="285750"/>
                  </a:lnTo>
                  <a:lnTo>
                    <a:pt x="903224" y="284480"/>
                  </a:lnTo>
                  <a:lnTo>
                    <a:pt x="899541" y="280670"/>
                  </a:lnTo>
                  <a:lnTo>
                    <a:pt x="893127" y="274320"/>
                  </a:lnTo>
                  <a:lnTo>
                    <a:pt x="890905" y="272122"/>
                  </a:lnTo>
                  <a:lnTo>
                    <a:pt x="890905" y="297180"/>
                  </a:lnTo>
                  <a:lnTo>
                    <a:pt x="890016" y="303530"/>
                  </a:lnTo>
                  <a:lnTo>
                    <a:pt x="888873" y="306070"/>
                  </a:lnTo>
                  <a:lnTo>
                    <a:pt x="885063" y="309880"/>
                  </a:lnTo>
                  <a:lnTo>
                    <a:pt x="883031" y="309880"/>
                  </a:lnTo>
                  <a:lnTo>
                    <a:pt x="880745" y="311150"/>
                  </a:lnTo>
                  <a:lnTo>
                    <a:pt x="878459" y="311150"/>
                  </a:lnTo>
                  <a:lnTo>
                    <a:pt x="876554" y="309880"/>
                  </a:lnTo>
                  <a:lnTo>
                    <a:pt x="874903" y="308622"/>
                  </a:lnTo>
                  <a:lnTo>
                    <a:pt x="873379" y="306070"/>
                  </a:lnTo>
                  <a:lnTo>
                    <a:pt x="872744" y="304800"/>
                  </a:lnTo>
                  <a:lnTo>
                    <a:pt x="873506" y="300990"/>
                  </a:lnTo>
                  <a:lnTo>
                    <a:pt x="874903" y="298450"/>
                  </a:lnTo>
                  <a:lnTo>
                    <a:pt x="879729" y="290830"/>
                  </a:lnTo>
                  <a:lnTo>
                    <a:pt x="881380" y="287020"/>
                  </a:lnTo>
                  <a:lnTo>
                    <a:pt x="882396" y="285750"/>
                  </a:lnTo>
                  <a:lnTo>
                    <a:pt x="884555" y="288290"/>
                  </a:lnTo>
                  <a:lnTo>
                    <a:pt x="887222" y="290830"/>
                  </a:lnTo>
                  <a:lnTo>
                    <a:pt x="888873" y="292100"/>
                  </a:lnTo>
                  <a:lnTo>
                    <a:pt x="889508" y="293370"/>
                  </a:lnTo>
                  <a:lnTo>
                    <a:pt x="890524" y="295922"/>
                  </a:lnTo>
                  <a:lnTo>
                    <a:pt x="890905" y="297180"/>
                  </a:lnTo>
                  <a:lnTo>
                    <a:pt x="890905" y="272122"/>
                  </a:lnTo>
                  <a:lnTo>
                    <a:pt x="886714" y="267970"/>
                  </a:lnTo>
                  <a:lnTo>
                    <a:pt x="881888" y="262890"/>
                  </a:lnTo>
                  <a:lnTo>
                    <a:pt x="878078" y="260350"/>
                  </a:lnTo>
                  <a:lnTo>
                    <a:pt x="875284" y="260350"/>
                  </a:lnTo>
                  <a:lnTo>
                    <a:pt x="872490" y="259080"/>
                  </a:lnTo>
                  <a:lnTo>
                    <a:pt x="869315" y="259080"/>
                  </a:lnTo>
                  <a:lnTo>
                    <a:pt x="842645" y="289572"/>
                  </a:lnTo>
                  <a:lnTo>
                    <a:pt x="843788" y="294640"/>
                  </a:lnTo>
                  <a:lnTo>
                    <a:pt x="846709" y="299720"/>
                  </a:lnTo>
                  <a:lnTo>
                    <a:pt x="858520" y="292100"/>
                  </a:lnTo>
                  <a:lnTo>
                    <a:pt x="857250" y="288290"/>
                  </a:lnTo>
                  <a:lnTo>
                    <a:pt x="856742" y="287020"/>
                  </a:lnTo>
                  <a:lnTo>
                    <a:pt x="857504" y="283222"/>
                  </a:lnTo>
                  <a:lnTo>
                    <a:pt x="858647" y="280670"/>
                  </a:lnTo>
                  <a:lnTo>
                    <a:pt x="863473" y="275590"/>
                  </a:lnTo>
                  <a:lnTo>
                    <a:pt x="865886" y="274320"/>
                  </a:lnTo>
                  <a:lnTo>
                    <a:pt x="869823" y="274320"/>
                  </a:lnTo>
                  <a:lnTo>
                    <a:pt x="871855" y="275590"/>
                  </a:lnTo>
                  <a:lnTo>
                    <a:pt x="875157" y="278130"/>
                  </a:lnTo>
                  <a:lnTo>
                    <a:pt x="874014" y="280670"/>
                  </a:lnTo>
                  <a:lnTo>
                    <a:pt x="871347" y="285750"/>
                  </a:lnTo>
                  <a:lnTo>
                    <a:pt x="867029" y="292100"/>
                  </a:lnTo>
                  <a:lnTo>
                    <a:pt x="863981" y="295922"/>
                  </a:lnTo>
                  <a:lnTo>
                    <a:pt x="861949" y="299720"/>
                  </a:lnTo>
                  <a:lnTo>
                    <a:pt x="860806" y="303530"/>
                  </a:lnTo>
                  <a:lnTo>
                    <a:pt x="859790" y="306070"/>
                  </a:lnTo>
                  <a:lnTo>
                    <a:pt x="859663" y="309880"/>
                  </a:lnTo>
                  <a:lnTo>
                    <a:pt x="872744" y="325120"/>
                  </a:lnTo>
                  <a:lnTo>
                    <a:pt x="882396" y="325120"/>
                  </a:lnTo>
                  <a:lnTo>
                    <a:pt x="898779" y="303530"/>
                  </a:lnTo>
                  <a:lnTo>
                    <a:pt x="898779" y="299720"/>
                  </a:lnTo>
                  <a:lnTo>
                    <a:pt x="899033" y="300990"/>
                  </a:lnTo>
                  <a:lnTo>
                    <a:pt x="900430" y="300990"/>
                  </a:lnTo>
                  <a:lnTo>
                    <a:pt x="903732" y="303530"/>
                  </a:lnTo>
                  <a:lnTo>
                    <a:pt x="904875" y="303530"/>
                  </a:lnTo>
                  <a:lnTo>
                    <a:pt x="908507" y="299720"/>
                  </a:lnTo>
                  <a:lnTo>
                    <a:pt x="915797" y="292100"/>
                  </a:lnTo>
                  <a:close/>
                </a:path>
                <a:path w="2757804" h="614045">
                  <a:moveTo>
                    <a:pt x="964819" y="243840"/>
                  </a:moveTo>
                  <a:lnTo>
                    <a:pt x="943229" y="222250"/>
                  </a:lnTo>
                  <a:lnTo>
                    <a:pt x="922909" y="201930"/>
                  </a:lnTo>
                  <a:lnTo>
                    <a:pt x="885698" y="238772"/>
                  </a:lnTo>
                  <a:lnTo>
                    <a:pt x="914400" y="267970"/>
                  </a:lnTo>
                  <a:lnTo>
                    <a:pt x="917067" y="270522"/>
                  </a:lnTo>
                  <a:lnTo>
                    <a:pt x="918337" y="273050"/>
                  </a:lnTo>
                  <a:lnTo>
                    <a:pt x="917829" y="274320"/>
                  </a:lnTo>
                  <a:lnTo>
                    <a:pt x="916432" y="275590"/>
                  </a:lnTo>
                  <a:lnTo>
                    <a:pt x="915797" y="276872"/>
                  </a:lnTo>
                  <a:lnTo>
                    <a:pt x="914781" y="276872"/>
                  </a:lnTo>
                  <a:lnTo>
                    <a:pt x="913511" y="278130"/>
                  </a:lnTo>
                  <a:lnTo>
                    <a:pt x="912495" y="279400"/>
                  </a:lnTo>
                  <a:lnTo>
                    <a:pt x="911860" y="279400"/>
                  </a:lnTo>
                  <a:lnTo>
                    <a:pt x="911606" y="280670"/>
                  </a:lnTo>
                  <a:lnTo>
                    <a:pt x="919861" y="288290"/>
                  </a:lnTo>
                  <a:lnTo>
                    <a:pt x="923163" y="285750"/>
                  </a:lnTo>
                  <a:lnTo>
                    <a:pt x="925703" y="284480"/>
                  </a:lnTo>
                  <a:lnTo>
                    <a:pt x="927481" y="281940"/>
                  </a:lnTo>
                  <a:lnTo>
                    <a:pt x="930529" y="279400"/>
                  </a:lnTo>
                  <a:lnTo>
                    <a:pt x="932307" y="276872"/>
                  </a:lnTo>
                  <a:lnTo>
                    <a:pt x="933831" y="273050"/>
                  </a:lnTo>
                  <a:lnTo>
                    <a:pt x="933704" y="270522"/>
                  </a:lnTo>
                  <a:lnTo>
                    <a:pt x="932942" y="266700"/>
                  </a:lnTo>
                  <a:lnTo>
                    <a:pt x="932053" y="264172"/>
                  </a:lnTo>
                  <a:lnTo>
                    <a:pt x="929259" y="260350"/>
                  </a:lnTo>
                  <a:lnTo>
                    <a:pt x="905637" y="236220"/>
                  </a:lnTo>
                  <a:lnTo>
                    <a:pt x="920750" y="222250"/>
                  </a:lnTo>
                  <a:lnTo>
                    <a:pt x="953770" y="254000"/>
                  </a:lnTo>
                  <a:lnTo>
                    <a:pt x="964819" y="243840"/>
                  </a:lnTo>
                  <a:close/>
                </a:path>
                <a:path w="2757804" h="614045">
                  <a:moveTo>
                    <a:pt x="1014730" y="193040"/>
                  </a:moveTo>
                  <a:lnTo>
                    <a:pt x="999007" y="177800"/>
                  </a:lnTo>
                  <a:lnTo>
                    <a:pt x="972820" y="152400"/>
                  </a:lnTo>
                  <a:lnTo>
                    <a:pt x="961898" y="162572"/>
                  </a:lnTo>
                  <a:lnTo>
                    <a:pt x="971169" y="205740"/>
                  </a:lnTo>
                  <a:lnTo>
                    <a:pt x="944880" y="179070"/>
                  </a:lnTo>
                  <a:lnTo>
                    <a:pt x="934212" y="190500"/>
                  </a:lnTo>
                  <a:lnTo>
                    <a:pt x="976122" y="232422"/>
                  </a:lnTo>
                  <a:lnTo>
                    <a:pt x="986790" y="222250"/>
                  </a:lnTo>
                  <a:lnTo>
                    <a:pt x="983246" y="205740"/>
                  </a:lnTo>
                  <a:lnTo>
                    <a:pt x="977265" y="177800"/>
                  </a:lnTo>
                  <a:lnTo>
                    <a:pt x="1004062" y="204470"/>
                  </a:lnTo>
                  <a:lnTo>
                    <a:pt x="1014730" y="193040"/>
                  </a:lnTo>
                  <a:close/>
                </a:path>
                <a:path w="2757804" h="614045">
                  <a:moveTo>
                    <a:pt x="1054227" y="143510"/>
                  </a:moveTo>
                  <a:lnTo>
                    <a:pt x="1052703" y="137160"/>
                  </a:lnTo>
                  <a:lnTo>
                    <a:pt x="1048766" y="130810"/>
                  </a:lnTo>
                  <a:lnTo>
                    <a:pt x="1036066" y="139700"/>
                  </a:lnTo>
                  <a:lnTo>
                    <a:pt x="1038479" y="143510"/>
                  </a:lnTo>
                  <a:lnTo>
                    <a:pt x="1039495" y="146050"/>
                  </a:lnTo>
                  <a:lnTo>
                    <a:pt x="1029970" y="160020"/>
                  </a:lnTo>
                  <a:lnTo>
                    <a:pt x="1022477" y="158750"/>
                  </a:lnTo>
                  <a:lnTo>
                    <a:pt x="1005840" y="135902"/>
                  </a:lnTo>
                  <a:lnTo>
                    <a:pt x="1007110" y="133350"/>
                  </a:lnTo>
                  <a:lnTo>
                    <a:pt x="1009777" y="129552"/>
                  </a:lnTo>
                  <a:lnTo>
                    <a:pt x="1014095" y="127000"/>
                  </a:lnTo>
                  <a:lnTo>
                    <a:pt x="1021461" y="127000"/>
                  </a:lnTo>
                  <a:lnTo>
                    <a:pt x="1024001" y="129552"/>
                  </a:lnTo>
                  <a:lnTo>
                    <a:pt x="1025766" y="127000"/>
                  </a:lnTo>
                  <a:lnTo>
                    <a:pt x="1032891" y="116852"/>
                  </a:lnTo>
                  <a:lnTo>
                    <a:pt x="1027176" y="113030"/>
                  </a:lnTo>
                  <a:lnTo>
                    <a:pt x="1021588" y="111760"/>
                  </a:lnTo>
                  <a:lnTo>
                    <a:pt x="1016381" y="113030"/>
                  </a:lnTo>
                  <a:lnTo>
                    <a:pt x="1011174" y="113030"/>
                  </a:lnTo>
                  <a:lnTo>
                    <a:pt x="1006094" y="116852"/>
                  </a:lnTo>
                  <a:lnTo>
                    <a:pt x="1000887" y="121920"/>
                  </a:lnTo>
                  <a:lnTo>
                    <a:pt x="994664" y="128270"/>
                  </a:lnTo>
                  <a:lnTo>
                    <a:pt x="991743" y="134620"/>
                  </a:lnTo>
                  <a:lnTo>
                    <a:pt x="991870" y="142252"/>
                  </a:lnTo>
                  <a:lnTo>
                    <a:pt x="991997" y="146050"/>
                  </a:lnTo>
                  <a:lnTo>
                    <a:pt x="992124" y="149860"/>
                  </a:lnTo>
                  <a:lnTo>
                    <a:pt x="995680" y="157480"/>
                  </a:lnTo>
                  <a:lnTo>
                    <a:pt x="1009396" y="170180"/>
                  </a:lnTo>
                  <a:lnTo>
                    <a:pt x="1016635" y="173990"/>
                  </a:lnTo>
                  <a:lnTo>
                    <a:pt x="1031621" y="175272"/>
                  </a:lnTo>
                  <a:lnTo>
                    <a:pt x="1038479" y="171450"/>
                  </a:lnTo>
                  <a:lnTo>
                    <a:pt x="1044575" y="165100"/>
                  </a:lnTo>
                  <a:lnTo>
                    <a:pt x="1049909" y="160020"/>
                  </a:lnTo>
                  <a:lnTo>
                    <a:pt x="1052957" y="154940"/>
                  </a:lnTo>
                  <a:lnTo>
                    <a:pt x="1054227" y="143510"/>
                  </a:lnTo>
                  <a:close/>
                </a:path>
                <a:path w="2757804" h="614045">
                  <a:moveTo>
                    <a:pt x="1090676" y="118110"/>
                  </a:moveTo>
                  <a:lnTo>
                    <a:pt x="1067892" y="95250"/>
                  </a:lnTo>
                  <a:lnTo>
                    <a:pt x="1057783" y="85102"/>
                  </a:lnTo>
                  <a:lnTo>
                    <a:pt x="1071118" y="71120"/>
                  </a:lnTo>
                  <a:lnTo>
                    <a:pt x="1062228" y="62230"/>
                  </a:lnTo>
                  <a:lnTo>
                    <a:pt x="1024255" y="100330"/>
                  </a:lnTo>
                  <a:lnTo>
                    <a:pt x="1033272" y="109220"/>
                  </a:lnTo>
                  <a:lnTo>
                    <a:pt x="1046734" y="95250"/>
                  </a:lnTo>
                  <a:lnTo>
                    <a:pt x="1079627" y="128270"/>
                  </a:lnTo>
                  <a:lnTo>
                    <a:pt x="1090676" y="118110"/>
                  </a:lnTo>
                  <a:close/>
                </a:path>
                <a:path w="2757804" h="614045">
                  <a:moveTo>
                    <a:pt x="1141857" y="55880"/>
                  </a:moveTo>
                  <a:lnTo>
                    <a:pt x="1140206" y="52070"/>
                  </a:lnTo>
                  <a:lnTo>
                    <a:pt x="1133348" y="44450"/>
                  </a:lnTo>
                  <a:lnTo>
                    <a:pt x="1130046" y="43180"/>
                  </a:lnTo>
                  <a:lnTo>
                    <a:pt x="1127252" y="42697"/>
                  </a:lnTo>
                  <a:lnTo>
                    <a:pt x="1127252" y="63500"/>
                  </a:lnTo>
                  <a:lnTo>
                    <a:pt x="1126490" y="67310"/>
                  </a:lnTo>
                  <a:lnTo>
                    <a:pt x="1124966" y="69850"/>
                  </a:lnTo>
                  <a:lnTo>
                    <a:pt x="1112012" y="82550"/>
                  </a:lnTo>
                  <a:lnTo>
                    <a:pt x="1101344" y="71120"/>
                  </a:lnTo>
                  <a:lnTo>
                    <a:pt x="1108456" y="64770"/>
                  </a:lnTo>
                  <a:lnTo>
                    <a:pt x="1112520" y="60960"/>
                  </a:lnTo>
                  <a:lnTo>
                    <a:pt x="1115695" y="58420"/>
                  </a:lnTo>
                  <a:lnTo>
                    <a:pt x="1117981" y="57150"/>
                  </a:lnTo>
                  <a:lnTo>
                    <a:pt x="1120394" y="55880"/>
                  </a:lnTo>
                  <a:lnTo>
                    <a:pt x="1122553" y="57150"/>
                  </a:lnTo>
                  <a:lnTo>
                    <a:pt x="1126490" y="60960"/>
                  </a:lnTo>
                  <a:lnTo>
                    <a:pt x="1127252" y="63500"/>
                  </a:lnTo>
                  <a:lnTo>
                    <a:pt x="1127252" y="42697"/>
                  </a:lnTo>
                  <a:lnTo>
                    <a:pt x="1122807" y="41910"/>
                  </a:lnTo>
                  <a:lnTo>
                    <a:pt x="1119505" y="43180"/>
                  </a:lnTo>
                  <a:lnTo>
                    <a:pt x="1113663" y="45720"/>
                  </a:lnTo>
                  <a:lnTo>
                    <a:pt x="1109980" y="49530"/>
                  </a:lnTo>
                  <a:lnTo>
                    <a:pt x="1105662" y="53352"/>
                  </a:lnTo>
                  <a:lnTo>
                    <a:pt x="1094486" y="64770"/>
                  </a:lnTo>
                  <a:lnTo>
                    <a:pt x="1077087" y="47002"/>
                  </a:lnTo>
                  <a:lnTo>
                    <a:pt x="1066038" y="58420"/>
                  </a:lnTo>
                  <a:lnTo>
                    <a:pt x="1107948" y="100330"/>
                  </a:lnTo>
                  <a:lnTo>
                    <a:pt x="1125728" y="82550"/>
                  </a:lnTo>
                  <a:lnTo>
                    <a:pt x="1137158" y="71120"/>
                  </a:lnTo>
                  <a:lnTo>
                    <a:pt x="1140333" y="66052"/>
                  </a:lnTo>
                  <a:lnTo>
                    <a:pt x="1141857" y="55880"/>
                  </a:lnTo>
                  <a:close/>
                </a:path>
                <a:path w="2757804" h="614045">
                  <a:moveTo>
                    <a:pt x="1165733" y="41910"/>
                  </a:moveTo>
                  <a:lnTo>
                    <a:pt x="1123823" y="0"/>
                  </a:lnTo>
                  <a:lnTo>
                    <a:pt x="1112774" y="11430"/>
                  </a:lnTo>
                  <a:lnTo>
                    <a:pt x="1154684" y="53352"/>
                  </a:lnTo>
                  <a:lnTo>
                    <a:pt x="1165733" y="41910"/>
                  </a:lnTo>
                  <a:close/>
                </a:path>
                <a:path w="2757804" h="614045">
                  <a:moveTo>
                    <a:pt x="1440307" y="565658"/>
                  </a:moveTo>
                  <a:lnTo>
                    <a:pt x="1440218" y="564388"/>
                  </a:lnTo>
                  <a:lnTo>
                    <a:pt x="1440129" y="563118"/>
                  </a:lnTo>
                  <a:lnTo>
                    <a:pt x="1440053" y="561848"/>
                  </a:lnTo>
                  <a:lnTo>
                    <a:pt x="1439964" y="560590"/>
                  </a:lnTo>
                  <a:lnTo>
                    <a:pt x="1439875" y="559308"/>
                  </a:lnTo>
                  <a:lnTo>
                    <a:pt x="1439799" y="558038"/>
                  </a:lnTo>
                  <a:lnTo>
                    <a:pt x="1439735" y="556768"/>
                  </a:lnTo>
                  <a:lnTo>
                    <a:pt x="1439608" y="554240"/>
                  </a:lnTo>
                  <a:lnTo>
                    <a:pt x="1439481" y="551688"/>
                  </a:lnTo>
                  <a:lnTo>
                    <a:pt x="1439418" y="550418"/>
                  </a:lnTo>
                  <a:lnTo>
                    <a:pt x="1435608" y="544068"/>
                  </a:lnTo>
                  <a:lnTo>
                    <a:pt x="1432102" y="540258"/>
                  </a:lnTo>
                  <a:lnTo>
                    <a:pt x="1428623" y="536448"/>
                  </a:lnTo>
                  <a:lnTo>
                    <a:pt x="1425448" y="533463"/>
                  </a:lnTo>
                  <a:lnTo>
                    <a:pt x="1425448" y="564388"/>
                  </a:lnTo>
                  <a:lnTo>
                    <a:pt x="1424305" y="566940"/>
                  </a:lnTo>
                  <a:lnTo>
                    <a:pt x="1418971" y="573290"/>
                  </a:lnTo>
                  <a:lnTo>
                    <a:pt x="1415669" y="574548"/>
                  </a:lnTo>
                  <a:lnTo>
                    <a:pt x="1407414" y="573290"/>
                  </a:lnTo>
                  <a:lnTo>
                    <a:pt x="1402969" y="570738"/>
                  </a:lnTo>
                  <a:lnTo>
                    <a:pt x="1398270" y="565658"/>
                  </a:lnTo>
                  <a:lnTo>
                    <a:pt x="1394206" y="561848"/>
                  </a:lnTo>
                  <a:lnTo>
                    <a:pt x="1391920" y="558038"/>
                  </a:lnTo>
                  <a:lnTo>
                    <a:pt x="1391666" y="554240"/>
                  </a:lnTo>
                  <a:lnTo>
                    <a:pt x="1391539" y="552958"/>
                  </a:lnTo>
                  <a:lnTo>
                    <a:pt x="1391412" y="551688"/>
                  </a:lnTo>
                  <a:lnTo>
                    <a:pt x="1391285" y="550418"/>
                  </a:lnTo>
                  <a:lnTo>
                    <a:pt x="1392555" y="546608"/>
                  </a:lnTo>
                  <a:lnTo>
                    <a:pt x="1397889" y="541540"/>
                  </a:lnTo>
                  <a:lnTo>
                    <a:pt x="1401064" y="540258"/>
                  </a:lnTo>
                  <a:lnTo>
                    <a:pt x="1408938" y="541540"/>
                  </a:lnTo>
                  <a:lnTo>
                    <a:pt x="1424813" y="558038"/>
                  </a:lnTo>
                  <a:lnTo>
                    <a:pt x="1424940" y="559308"/>
                  </a:lnTo>
                  <a:lnTo>
                    <a:pt x="1425067" y="560590"/>
                  </a:lnTo>
                  <a:lnTo>
                    <a:pt x="1425194" y="561848"/>
                  </a:lnTo>
                  <a:lnTo>
                    <a:pt x="1425321" y="563118"/>
                  </a:lnTo>
                  <a:lnTo>
                    <a:pt x="1425448" y="564388"/>
                  </a:lnTo>
                  <a:lnTo>
                    <a:pt x="1425448" y="533463"/>
                  </a:lnTo>
                  <a:lnTo>
                    <a:pt x="1421892" y="530098"/>
                  </a:lnTo>
                  <a:lnTo>
                    <a:pt x="1414780" y="526288"/>
                  </a:lnTo>
                  <a:lnTo>
                    <a:pt x="1407668" y="525018"/>
                  </a:lnTo>
                  <a:lnTo>
                    <a:pt x="1400429" y="525018"/>
                  </a:lnTo>
                  <a:lnTo>
                    <a:pt x="1394333" y="527558"/>
                  </a:lnTo>
                  <a:lnTo>
                    <a:pt x="1389507" y="532638"/>
                  </a:lnTo>
                  <a:lnTo>
                    <a:pt x="1386713" y="535190"/>
                  </a:lnTo>
                  <a:lnTo>
                    <a:pt x="1384808" y="537718"/>
                  </a:lnTo>
                  <a:lnTo>
                    <a:pt x="1383919" y="541540"/>
                  </a:lnTo>
                  <a:lnTo>
                    <a:pt x="1382903" y="545338"/>
                  </a:lnTo>
                  <a:lnTo>
                    <a:pt x="1382852" y="546608"/>
                  </a:lnTo>
                  <a:lnTo>
                    <a:pt x="1382776" y="549148"/>
                  </a:lnTo>
                  <a:lnTo>
                    <a:pt x="1383538" y="552958"/>
                  </a:lnTo>
                  <a:lnTo>
                    <a:pt x="1377442" y="546608"/>
                  </a:lnTo>
                  <a:lnTo>
                    <a:pt x="1367028" y="556768"/>
                  </a:lnTo>
                  <a:lnTo>
                    <a:pt x="1424940" y="613918"/>
                  </a:lnTo>
                  <a:lnTo>
                    <a:pt x="1435989" y="603758"/>
                  </a:lnTo>
                  <a:lnTo>
                    <a:pt x="1414907" y="582168"/>
                  </a:lnTo>
                  <a:lnTo>
                    <a:pt x="1422781" y="582168"/>
                  </a:lnTo>
                  <a:lnTo>
                    <a:pt x="1428369" y="579640"/>
                  </a:lnTo>
                  <a:lnTo>
                    <a:pt x="1430909" y="578358"/>
                  </a:lnTo>
                  <a:lnTo>
                    <a:pt x="1433195" y="575818"/>
                  </a:lnTo>
                  <a:lnTo>
                    <a:pt x="1434426" y="574548"/>
                  </a:lnTo>
                  <a:lnTo>
                    <a:pt x="1438148" y="570738"/>
                  </a:lnTo>
                  <a:lnTo>
                    <a:pt x="1440307" y="565658"/>
                  </a:lnTo>
                  <a:close/>
                </a:path>
                <a:path w="2757804" h="614045">
                  <a:moveTo>
                    <a:pt x="1488186" y="544068"/>
                  </a:moveTo>
                  <a:lnTo>
                    <a:pt x="1487424" y="540258"/>
                  </a:lnTo>
                  <a:lnTo>
                    <a:pt x="1486408" y="537718"/>
                  </a:lnTo>
                  <a:lnTo>
                    <a:pt x="1485011" y="533908"/>
                  </a:lnTo>
                  <a:lnTo>
                    <a:pt x="1478521" y="519938"/>
                  </a:lnTo>
                  <a:lnTo>
                    <a:pt x="1454785" y="469138"/>
                  </a:lnTo>
                  <a:lnTo>
                    <a:pt x="1443355" y="480568"/>
                  </a:lnTo>
                  <a:lnTo>
                    <a:pt x="1463294" y="519938"/>
                  </a:lnTo>
                  <a:lnTo>
                    <a:pt x="1423543" y="499618"/>
                  </a:lnTo>
                  <a:lnTo>
                    <a:pt x="1411732" y="512318"/>
                  </a:lnTo>
                  <a:lnTo>
                    <a:pt x="1469644" y="537718"/>
                  </a:lnTo>
                  <a:lnTo>
                    <a:pt x="1471295" y="541540"/>
                  </a:lnTo>
                  <a:lnTo>
                    <a:pt x="1472311" y="544068"/>
                  </a:lnTo>
                  <a:lnTo>
                    <a:pt x="1472438" y="545338"/>
                  </a:lnTo>
                  <a:lnTo>
                    <a:pt x="1472565" y="546608"/>
                  </a:lnTo>
                  <a:lnTo>
                    <a:pt x="1472692" y="547890"/>
                  </a:lnTo>
                  <a:lnTo>
                    <a:pt x="1472819" y="549148"/>
                  </a:lnTo>
                  <a:lnTo>
                    <a:pt x="1471676" y="551688"/>
                  </a:lnTo>
                  <a:lnTo>
                    <a:pt x="1467739" y="556768"/>
                  </a:lnTo>
                  <a:lnTo>
                    <a:pt x="1465961" y="558038"/>
                  </a:lnTo>
                  <a:lnTo>
                    <a:pt x="1463929" y="559308"/>
                  </a:lnTo>
                  <a:lnTo>
                    <a:pt x="1473581" y="566940"/>
                  </a:lnTo>
                  <a:lnTo>
                    <a:pt x="1476121" y="564388"/>
                  </a:lnTo>
                  <a:lnTo>
                    <a:pt x="1478407" y="563118"/>
                  </a:lnTo>
                  <a:lnTo>
                    <a:pt x="1480566" y="560590"/>
                  </a:lnTo>
                  <a:lnTo>
                    <a:pt x="1482598" y="559308"/>
                  </a:lnTo>
                  <a:lnTo>
                    <a:pt x="1484376" y="556768"/>
                  </a:lnTo>
                  <a:lnTo>
                    <a:pt x="1485519" y="554240"/>
                  </a:lnTo>
                  <a:lnTo>
                    <a:pt x="1486789" y="552958"/>
                  </a:lnTo>
                  <a:lnTo>
                    <a:pt x="1487932" y="549148"/>
                  </a:lnTo>
                  <a:lnTo>
                    <a:pt x="1488059" y="547890"/>
                  </a:lnTo>
                  <a:lnTo>
                    <a:pt x="1488186" y="544068"/>
                  </a:lnTo>
                  <a:close/>
                </a:path>
                <a:path w="2757804" h="614045">
                  <a:moveTo>
                    <a:pt x="1534541" y="472948"/>
                  </a:moveTo>
                  <a:lnTo>
                    <a:pt x="1530096" y="471690"/>
                  </a:lnTo>
                  <a:lnTo>
                    <a:pt x="1516761" y="467868"/>
                  </a:lnTo>
                  <a:lnTo>
                    <a:pt x="1516253" y="467868"/>
                  </a:lnTo>
                  <a:lnTo>
                    <a:pt x="1513459" y="466598"/>
                  </a:lnTo>
                  <a:lnTo>
                    <a:pt x="1507871" y="464058"/>
                  </a:lnTo>
                  <a:lnTo>
                    <a:pt x="1501902" y="464058"/>
                  </a:lnTo>
                  <a:lnTo>
                    <a:pt x="1497457" y="466598"/>
                  </a:lnTo>
                  <a:lnTo>
                    <a:pt x="1498981" y="464058"/>
                  </a:lnTo>
                  <a:lnTo>
                    <a:pt x="1498473" y="458990"/>
                  </a:lnTo>
                  <a:lnTo>
                    <a:pt x="1495933" y="453898"/>
                  </a:lnTo>
                  <a:lnTo>
                    <a:pt x="1493901" y="450088"/>
                  </a:lnTo>
                  <a:lnTo>
                    <a:pt x="1493139" y="447548"/>
                  </a:lnTo>
                  <a:lnTo>
                    <a:pt x="1493647" y="445008"/>
                  </a:lnTo>
                  <a:lnTo>
                    <a:pt x="1495171" y="442468"/>
                  </a:lnTo>
                  <a:lnTo>
                    <a:pt x="1498092" y="439940"/>
                  </a:lnTo>
                  <a:lnTo>
                    <a:pt x="1490726" y="432308"/>
                  </a:lnTo>
                  <a:lnTo>
                    <a:pt x="1488567" y="434848"/>
                  </a:lnTo>
                  <a:lnTo>
                    <a:pt x="1487043" y="436118"/>
                  </a:lnTo>
                  <a:lnTo>
                    <a:pt x="1486154" y="437388"/>
                  </a:lnTo>
                  <a:lnTo>
                    <a:pt x="1483487" y="439940"/>
                  </a:lnTo>
                  <a:lnTo>
                    <a:pt x="1481836" y="442468"/>
                  </a:lnTo>
                  <a:lnTo>
                    <a:pt x="1480820" y="448818"/>
                  </a:lnTo>
                  <a:lnTo>
                    <a:pt x="1481836" y="452640"/>
                  </a:lnTo>
                  <a:lnTo>
                    <a:pt x="1484503" y="457708"/>
                  </a:lnTo>
                  <a:lnTo>
                    <a:pt x="1486535" y="461518"/>
                  </a:lnTo>
                  <a:lnTo>
                    <a:pt x="1487678" y="465340"/>
                  </a:lnTo>
                  <a:lnTo>
                    <a:pt x="1487805" y="466598"/>
                  </a:lnTo>
                  <a:lnTo>
                    <a:pt x="1487932" y="467868"/>
                  </a:lnTo>
                  <a:lnTo>
                    <a:pt x="1487297" y="470408"/>
                  </a:lnTo>
                  <a:lnTo>
                    <a:pt x="1485646" y="471690"/>
                  </a:lnTo>
                  <a:lnTo>
                    <a:pt x="1468501" y="455168"/>
                  </a:lnTo>
                  <a:lnTo>
                    <a:pt x="1457452" y="466598"/>
                  </a:lnTo>
                  <a:lnTo>
                    <a:pt x="1499362" y="508508"/>
                  </a:lnTo>
                  <a:lnTo>
                    <a:pt x="1510411" y="497090"/>
                  </a:lnTo>
                  <a:lnTo>
                    <a:pt x="1492504" y="479298"/>
                  </a:lnTo>
                  <a:lnTo>
                    <a:pt x="1494155" y="478040"/>
                  </a:lnTo>
                  <a:lnTo>
                    <a:pt x="1495679" y="476758"/>
                  </a:lnTo>
                  <a:lnTo>
                    <a:pt x="1501394" y="476758"/>
                  </a:lnTo>
                  <a:lnTo>
                    <a:pt x="1522603" y="484390"/>
                  </a:lnTo>
                  <a:lnTo>
                    <a:pt x="1530553" y="476758"/>
                  </a:lnTo>
                  <a:lnTo>
                    <a:pt x="1534541" y="472948"/>
                  </a:lnTo>
                  <a:close/>
                </a:path>
                <a:path w="2757804" h="614045">
                  <a:moveTo>
                    <a:pt x="1570101" y="434848"/>
                  </a:moveTo>
                  <a:lnTo>
                    <a:pt x="1569974" y="427240"/>
                  </a:lnTo>
                  <a:lnTo>
                    <a:pt x="1569847" y="418338"/>
                  </a:lnTo>
                  <a:lnTo>
                    <a:pt x="1566672" y="410718"/>
                  </a:lnTo>
                  <a:lnTo>
                    <a:pt x="1565275" y="409448"/>
                  </a:lnTo>
                  <a:lnTo>
                    <a:pt x="1555877" y="400913"/>
                  </a:lnTo>
                  <a:lnTo>
                    <a:pt x="1555877" y="433590"/>
                  </a:lnTo>
                  <a:lnTo>
                    <a:pt x="1554607" y="436118"/>
                  </a:lnTo>
                  <a:lnTo>
                    <a:pt x="1548765" y="442468"/>
                  </a:lnTo>
                  <a:lnTo>
                    <a:pt x="1545336" y="443738"/>
                  </a:lnTo>
                  <a:lnTo>
                    <a:pt x="1536954" y="443738"/>
                  </a:lnTo>
                  <a:lnTo>
                    <a:pt x="1521714" y="420890"/>
                  </a:lnTo>
                  <a:lnTo>
                    <a:pt x="1523111" y="417068"/>
                  </a:lnTo>
                  <a:lnTo>
                    <a:pt x="1528826" y="410718"/>
                  </a:lnTo>
                  <a:lnTo>
                    <a:pt x="1532382" y="409448"/>
                  </a:lnTo>
                  <a:lnTo>
                    <a:pt x="1540764" y="410718"/>
                  </a:lnTo>
                  <a:lnTo>
                    <a:pt x="1544828" y="411988"/>
                  </a:lnTo>
                  <a:lnTo>
                    <a:pt x="1553210" y="420890"/>
                  </a:lnTo>
                  <a:lnTo>
                    <a:pt x="1555369" y="424688"/>
                  </a:lnTo>
                  <a:lnTo>
                    <a:pt x="1555800" y="432308"/>
                  </a:lnTo>
                  <a:lnTo>
                    <a:pt x="1555877" y="433590"/>
                  </a:lnTo>
                  <a:lnTo>
                    <a:pt x="1555877" y="400913"/>
                  </a:lnTo>
                  <a:lnTo>
                    <a:pt x="1554099" y="399288"/>
                  </a:lnTo>
                  <a:lnTo>
                    <a:pt x="1546860" y="395490"/>
                  </a:lnTo>
                  <a:lnTo>
                    <a:pt x="1530477" y="395490"/>
                  </a:lnTo>
                  <a:lnTo>
                    <a:pt x="1523238" y="398018"/>
                  </a:lnTo>
                  <a:lnTo>
                    <a:pt x="1512824" y="409448"/>
                  </a:lnTo>
                  <a:lnTo>
                    <a:pt x="1510030" y="413258"/>
                  </a:lnTo>
                  <a:lnTo>
                    <a:pt x="1506982" y="423418"/>
                  </a:lnTo>
                  <a:lnTo>
                    <a:pt x="1506982" y="429768"/>
                  </a:lnTo>
                  <a:lnTo>
                    <a:pt x="1510284" y="439940"/>
                  </a:lnTo>
                  <a:lnTo>
                    <a:pt x="1512951" y="443738"/>
                  </a:lnTo>
                  <a:lnTo>
                    <a:pt x="1516634" y="447548"/>
                  </a:lnTo>
                  <a:lnTo>
                    <a:pt x="1521460" y="452640"/>
                  </a:lnTo>
                  <a:lnTo>
                    <a:pt x="1526413" y="455168"/>
                  </a:lnTo>
                  <a:lnTo>
                    <a:pt x="1536827" y="458990"/>
                  </a:lnTo>
                  <a:lnTo>
                    <a:pt x="1542034" y="458990"/>
                  </a:lnTo>
                  <a:lnTo>
                    <a:pt x="1552448" y="455168"/>
                  </a:lnTo>
                  <a:lnTo>
                    <a:pt x="1556893" y="452640"/>
                  </a:lnTo>
                  <a:lnTo>
                    <a:pt x="1560830" y="448818"/>
                  </a:lnTo>
                  <a:lnTo>
                    <a:pt x="1565808" y="443738"/>
                  </a:lnTo>
                  <a:lnTo>
                    <a:pt x="1567053" y="442468"/>
                  </a:lnTo>
                  <a:lnTo>
                    <a:pt x="1570101" y="434848"/>
                  </a:lnTo>
                  <a:close/>
                </a:path>
                <a:path w="2757804" h="614045">
                  <a:moveTo>
                    <a:pt x="1624711" y="372618"/>
                  </a:moveTo>
                  <a:lnTo>
                    <a:pt x="1623314" y="368808"/>
                  </a:lnTo>
                  <a:lnTo>
                    <a:pt x="1617726" y="363740"/>
                  </a:lnTo>
                  <a:lnTo>
                    <a:pt x="1614932" y="361188"/>
                  </a:lnTo>
                  <a:lnTo>
                    <a:pt x="1609725" y="361188"/>
                  </a:lnTo>
                  <a:lnTo>
                    <a:pt x="1609725" y="380238"/>
                  </a:lnTo>
                  <a:lnTo>
                    <a:pt x="1608963" y="381508"/>
                  </a:lnTo>
                  <a:lnTo>
                    <a:pt x="1608328" y="384048"/>
                  </a:lnTo>
                  <a:lnTo>
                    <a:pt x="1606423" y="386588"/>
                  </a:lnTo>
                  <a:lnTo>
                    <a:pt x="1594485" y="399288"/>
                  </a:lnTo>
                  <a:lnTo>
                    <a:pt x="1583817" y="387858"/>
                  </a:lnTo>
                  <a:lnTo>
                    <a:pt x="1590395" y="381508"/>
                  </a:lnTo>
                  <a:lnTo>
                    <a:pt x="1594358" y="377698"/>
                  </a:lnTo>
                  <a:lnTo>
                    <a:pt x="1597914" y="375158"/>
                  </a:lnTo>
                  <a:lnTo>
                    <a:pt x="1602740" y="372618"/>
                  </a:lnTo>
                  <a:lnTo>
                    <a:pt x="1605026" y="373888"/>
                  </a:lnTo>
                  <a:lnTo>
                    <a:pt x="1607058" y="375158"/>
                  </a:lnTo>
                  <a:lnTo>
                    <a:pt x="1609090" y="377698"/>
                  </a:lnTo>
                  <a:lnTo>
                    <a:pt x="1609725" y="380238"/>
                  </a:lnTo>
                  <a:lnTo>
                    <a:pt x="1609725" y="361188"/>
                  </a:lnTo>
                  <a:lnTo>
                    <a:pt x="1604645" y="361188"/>
                  </a:lnTo>
                  <a:lnTo>
                    <a:pt x="1601089" y="363740"/>
                  </a:lnTo>
                  <a:lnTo>
                    <a:pt x="1602486" y="361188"/>
                  </a:lnTo>
                  <a:lnTo>
                    <a:pt x="1603121" y="358648"/>
                  </a:lnTo>
                  <a:lnTo>
                    <a:pt x="1602968" y="357390"/>
                  </a:lnTo>
                  <a:lnTo>
                    <a:pt x="1602359" y="352298"/>
                  </a:lnTo>
                  <a:lnTo>
                    <a:pt x="1600962" y="349758"/>
                  </a:lnTo>
                  <a:lnTo>
                    <a:pt x="1594993" y="343408"/>
                  </a:lnTo>
                  <a:lnTo>
                    <a:pt x="1591056" y="342188"/>
                  </a:lnTo>
                  <a:lnTo>
                    <a:pt x="1591056" y="362458"/>
                  </a:lnTo>
                  <a:lnTo>
                    <a:pt x="1589786" y="367538"/>
                  </a:lnTo>
                  <a:lnTo>
                    <a:pt x="1587627" y="371348"/>
                  </a:lnTo>
                  <a:lnTo>
                    <a:pt x="1584198" y="373888"/>
                  </a:lnTo>
                  <a:lnTo>
                    <a:pt x="1577086" y="381508"/>
                  </a:lnTo>
                  <a:lnTo>
                    <a:pt x="1566799" y="371348"/>
                  </a:lnTo>
                  <a:lnTo>
                    <a:pt x="1577594" y="359918"/>
                  </a:lnTo>
                  <a:lnTo>
                    <a:pt x="1580515" y="358648"/>
                  </a:lnTo>
                  <a:lnTo>
                    <a:pt x="1584833" y="357390"/>
                  </a:lnTo>
                  <a:lnTo>
                    <a:pt x="1586865" y="357390"/>
                  </a:lnTo>
                  <a:lnTo>
                    <a:pt x="1590421" y="361188"/>
                  </a:lnTo>
                  <a:lnTo>
                    <a:pt x="1591056" y="362458"/>
                  </a:lnTo>
                  <a:lnTo>
                    <a:pt x="1591056" y="342188"/>
                  </a:lnTo>
                  <a:lnTo>
                    <a:pt x="1590929" y="342138"/>
                  </a:lnTo>
                  <a:lnTo>
                    <a:pt x="1582420" y="343408"/>
                  </a:lnTo>
                  <a:lnTo>
                    <a:pt x="1577721" y="345948"/>
                  </a:lnTo>
                  <a:lnTo>
                    <a:pt x="1548511" y="375158"/>
                  </a:lnTo>
                  <a:lnTo>
                    <a:pt x="1590421" y="417068"/>
                  </a:lnTo>
                  <a:lnTo>
                    <a:pt x="1608569" y="399288"/>
                  </a:lnTo>
                  <a:lnTo>
                    <a:pt x="1621536" y="386588"/>
                  </a:lnTo>
                  <a:lnTo>
                    <a:pt x="1624076" y="381508"/>
                  </a:lnTo>
                  <a:lnTo>
                    <a:pt x="1624266" y="377698"/>
                  </a:lnTo>
                  <a:lnTo>
                    <a:pt x="1624330" y="376440"/>
                  </a:lnTo>
                  <a:lnTo>
                    <a:pt x="1624457" y="375158"/>
                  </a:lnTo>
                  <a:lnTo>
                    <a:pt x="1624584" y="373888"/>
                  </a:lnTo>
                  <a:lnTo>
                    <a:pt x="1624711" y="372618"/>
                  </a:lnTo>
                  <a:close/>
                </a:path>
                <a:path w="2757804" h="614045">
                  <a:moveTo>
                    <a:pt x="1669161" y="335788"/>
                  </a:moveTo>
                  <a:lnTo>
                    <a:pt x="1669034" y="319290"/>
                  </a:lnTo>
                  <a:lnTo>
                    <a:pt x="1665859" y="311658"/>
                  </a:lnTo>
                  <a:lnTo>
                    <a:pt x="1664589" y="310388"/>
                  </a:lnTo>
                  <a:lnTo>
                    <a:pt x="1655064" y="300863"/>
                  </a:lnTo>
                  <a:lnTo>
                    <a:pt x="1655064" y="334518"/>
                  </a:lnTo>
                  <a:lnTo>
                    <a:pt x="1653794" y="337058"/>
                  </a:lnTo>
                  <a:lnTo>
                    <a:pt x="1650873" y="340868"/>
                  </a:lnTo>
                  <a:lnTo>
                    <a:pt x="1647952" y="343408"/>
                  </a:lnTo>
                  <a:lnTo>
                    <a:pt x="1644396" y="344690"/>
                  </a:lnTo>
                  <a:lnTo>
                    <a:pt x="1636014" y="344690"/>
                  </a:lnTo>
                  <a:lnTo>
                    <a:pt x="1620901" y="321818"/>
                  </a:lnTo>
                  <a:lnTo>
                    <a:pt x="1622171" y="318008"/>
                  </a:lnTo>
                  <a:lnTo>
                    <a:pt x="1654987" y="333248"/>
                  </a:lnTo>
                  <a:lnTo>
                    <a:pt x="1655064" y="334518"/>
                  </a:lnTo>
                  <a:lnTo>
                    <a:pt x="1655064" y="300863"/>
                  </a:lnTo>
                  <a:lnTo>
                    <a:pt x="1653159" y="298958"/>
                  </a:lnTo>
                  <a:lnTo>
                    <a:pt x="1645920" y="296418"/>
                  </a:lnTo>
                  <a:lnTo>
                    <a:pt x="1629664" y="296418"/>
                  </a:lnTo>
                  <a:lnTo>
                    <a:pt x="1606169" y="324358"/>
                  </a:lnTo>
                  <a:lnTo>
                    <a:pt x="1606169" y="329438"/>
                  </a:lnTo>
                  <a:lnTo>
                    <a:pt x="1609471" y="340868"/>
                  </a:lnTo>
                  <a:lnTo>
                    <a:pt x="1612138" y="344690"/>
                  </a:lnTo>
                  <a:lnTo>
                    <a:pt x="1615821" y="348488"/>
                  </a:lnTo>
                  <a:lnTo>
                    <a:pt x="1620647" y="353568"/>
                  </a:lnTo>
                  <a:lnTo>
                    <a:pt x="1625600" y="356108"/>
                  </a:lnTo>
                  <a:lnTo>
                    <a:pt x="1630807" y="358648"/>
                  </a:lnTo>
                  <a:lnTo>
                    <a:pt x="1635887" y="359918"/>
                  </a:lnTo>
                  <a:lnTo>
                    <a:pt x="1641094" y="359918"/>
                  </a:lnTo>
                  <a:lnTo>
                    <a:pt x="1651508" y="356108"/>
                  </a:lnTo>
                  <a:lnTo>
                    <a:pt x="1656080" y="353568"/>
                  </a:lnTo>
                  <a:lnTo>
                    <a:pt x="1664855" y="344690"/>
                  </a:lnTo>
                  <a:lnTo>
                    <a:pt x="1666113" y="343408"/>
                  </a:lnTo>
                  <a:lnTo>
                    <a:pt x="1669161" y="335788"/>
                  </a:lnTo>
                  <a:close/>
                </a:path>
                <a:path w="2757804" h="614045">
                  <a:moveTo>
                    <a:pt x="1744218" y="284988"/>
                  </a:moveTo>
                  <a:lnTo>
                    <a:pt x="1742948" y="283718"/>
                  </a:lnTo>
                  <a:lnTo>
                    <a:pt x="1729066" y="269748"/>
                  </a:lnTo>
                  <a:lnTo>
                    <a:pt x="1724025" y="264668"/>
                  </a:lnTo>
                  <a:lnTo>
                    <a:pt x="1719580" y="269748"/>
                  </a:lnTo>
                  <a:lnTo>
                    <a:pt x="1708658" y="258800"/>
                  </a:lnTo>
                  <a:lnTo>
                    <a:pt x="1708658" y="281190"/>
                  </a:lnTo>
                  <a:lnTo>
                    <a:pt x="1689735" y="300240"/>
                  </a:lnTo>
                  <a:lnTo>
                    <a:pt x="1688020" y="293890"/>
                  </a:lnTo>
                  <a:lnTo>
                    <a:pt x="1684401" y="286258"/>
                  </a:lnTo>
                  <a:lnTo>
                    <a:pt x="1678876" y="278638"/>
                  </a:lnTo>
                  <a:lnTo>
                    <a:pt x="1671447" y="271018"/>
                  </a:lnTo>
                  <a:lnTo>
                    <a:pt x="1684909" y="257048"/>
                  </a:lnTo>
                  <a:lnTo>
                    <a:pt x="1708658" y="281190"/>
                  </a:lnTo>
                  <a:lnTo>
                    <a:pt x="1708658" y="258800"/>
                  </a:lnTo>
                  <a:lnTo>
                    <a:pt x="1706918" y="257048"/>
                  </a:lnTo>
                  <a:lnTo>
                    <a:pt x="1686687" y="236740"/>
                  </a:lnTo>
                  <a:lnTo>
                    <a:pt x="1652905" y="271018"/>
                  </a:lnTo>
                  <a:lnTo>
                    <a:pt x="1660182" y="278638"/>
                  </a:lnTo>
                  <a:lnTo>
                    <a:pt x="1666062" y="284988"/>
                  </a:lnTo>
                  <a:lnTo>
                    <a:pt x="1670519" y="291338"/>
                  </a:lnTo>
                  <a:lnTo>
                    <a:pt x="1673606" y="296418"/>
                  </a:lnTo>
                  <a:lnTo>
                    <a:pt x="1676908" y="301498"/>
                  </a:lnTo>
                  <a:lnTo>
                    <a:pt x="1678686" y="306590"/>
                  </a:lnTo>
                  <a:lnTo>
                    <a:pt x="1678813" y="310388"/>
                  </a:lnTo>
                  <a:lnTo>
                    <a:pt x="1674241" y="315468"/>
                  </a:lnTo>
                  <a:lnTo>
                    <a:pt x="1694434" y="335788"/>
                  </a:lnTo>
                  <a:lnTo>
                    <a:pt x="1703451" y="325640"/>
                  </a:lnTo>
                  <a:lnTo>
                    <a:pt x="1692402" y="315468"/>
                  </a:lnTo>
                  <a:lnTo>
                    <a:pt x="1707642" y="300240"/>
                  </a:lnTo>
                  <a:lnTo>
                    <a:pt x="1724152" y="283718"/>
                  </a:lnTo>
                  <a:lnTo>
                    <a:pt x="1735201" y="293890"/>
                  </a:lnTo>
                  <a:lnTo>
                    <a:pt x="1744218" y="284988"/>
                  </a:lnTo>
                  <a:close/>
                </a:path>
                <a:path w="2757804" h="614045">
                  <a:moveTo>
                    <a:pt x="1779524" y="227838"/>
                  </a:moveTo>
                  <a:lnTo>
                    <a:pt x="1763014" y="211340"/>
                  </a:lnTo>
                  <a:lnTo>
                    <a:pt x="1737614" y="185940"/>
                  </a:lnTo>
                  <a:lnTo>
                    <a:pt x="1726692" y="197358"/>
                  </a:lnTo>
                  <a:lnTo>
                    <a:pt x="1735963" y="240538"/>
                  </a:lnTo>
                  <a:lnTo>
                    <a:pt x="1709674" y="213868"/>
                  </a:lnTo>
                  <a:lnTo>
                    <a:pt x="1699006" y="225298"/>
                  </a:lnTo>
                  <a:lnTo>
                    <a:pt x="1740916" y="267208"/>
                  </a:lnTo>
                  <a:lnTo>
                    <a:pt x="1751584" y="255790"/>
                  </a:lnTo>
                  <a:lnTo>
                    <a:pt x="1748307" y="240538"/>
                  </a:lnTo>
                  <a:lnTo>
                    <a:pt x="1742059" y="211340"/>
                  </a:lnTo>
                  <a:lnTo>
                    <a:pt x="1768856" y="239268"/>
                  </a:lnTo>
                  <a:lnTo>
                    <a:pt x="1779524" y="227838"/>
                  </a:lnTo>
                  <a:close/>
                </a:path>
                <a:path w="2757804" h="614045">
                  <a:moveTo>
                    <a:pt x="1810258" y="197358"/>
                  </a:moveTo>
                  <a:lnTo>
                    <a:pt x="1788744" y="175768"/>
                  </a:lnTo>
                  <a:lnTo>
                    <a:pt x="1777365" y="164338"/>
                  </a:lnTo>
                  <a:lnTo>
                    <a:pt x="1790700" y="150368"/>
                  </a:lnTo>
                  <a:lnTo>
                    <a:pt x="1781810" y="141490"/>
                  </a:lnTo>
                  <a:lnTo>
                    <a:pt x="1743837" y="179590"/>
                  </a:lnTo>
                  <a:lnTo>
                    <a:pt x="1752854" y="188468"/>
                  </a:lnTo>
                  <a:lnTo>
                    <a:pt x="1766189" y="175768"/>
                  </a:lnTo>
                  <a:lnTo>
                    <a:pt x="1799209" y="208788"/>
                  </a:lnTo>
                  <a:lnTo>
                    <a:pt x="1810258" y="197358"/>
                  </a:lnTo>
                  <a:close/>
                </a:path>
                <a:path w="2757804" h="614045">
                  <a:moveTo>
                    <a:pt x="1854708" y="144018"/>
                  </a:moveTo>
                  <a:lnTo>
                    <a:pt x="1853819" y="138938"/>
                  </a:lnTo>
                  <a:lnTo>
                    <a:pt x="1851279" y="133858"/>
                  </a:lnTo>
                  <a:lnTo>
                    <a:pt x="1838325" y="142748"/>
                  </a:lnTo>
                  <a:lnTo>
                    <a:pt x="1839849" y="145288"/>
                  </a:lnTo>
                  <a:lnTo>
                    <a:pt x="1840484" y="147840"/>
                  </a:lnTo>
                  <a:lnTo>
                    <a:pt x="1839976" y="151638"/>
                  </a:lnTo>
                  <a:lnTo>
                    <a:pt x="1838960" y="154190"/>
                  </a:lnTo>
                  <a:lnTo>
                    <a:pt x="1837309" y="155448"/>
                  </a:lnTo>
                  <a:lnTo>
                    <a:pt x="1834642" y="157988"/>
                  </a:lnTo>
                  <a:lnTo>
                    <a:pt x="1831721" y="159258"/>
                  </a:lnTo>
                  <a:lnTo>
                    <a:pt x="1824609" y="159258"/>
                  </a:lnTo>
                  <a:lnTo>
                    <a:pt x="1821180" y="157988"/>
                  </a:lnTo>
                  <a:lnTo>
                    <a:pt x="1817751" y="154190"/>
                  </a:lnTo>
                  <a:lnTo>
                    <a:pt x="1824062" y="147840"/>
                  </a:lnTo>
                  <a:lnTo>
                    <a:pt x="1845564" y="126238"/>
                  </a:lnTo>
                  <a:lnTo>
                    <a:pt x="1839341" y="121158"/>
                  </a:lnTo>
                  <a:lnTo>
                    <a:pt x="1833257" y="116090"/>
                  </a:lnTo>
                  <a:lnTo>
                    <a:pt x="1827784" y="113753"/>
                  </a:lnTo>
                  <a:lnTo>
                    <a:pt x="1827784" y="131318"/>
                  </a:lnTo>
                  <a:lnTo>
                    <a:pt x="1811147" y="147840"/>
                  </a:lnTo>
                  <a:lnTo>
                    <a:pt x="1808099" y="144018"/>
                  </a:lnTo>
                  <a:lnTo>
                    <a:pt x="1806448" y="141490"/>
                  </a:lnTo>
                  <a:lnTo>
                    <a:pt x="1806321" y="137668"/>
                  </a:lnTo>
                  <a:lnTo>
                    <a:pt x="1806194" y="133858"/>
                  </a:lnTo>
                  <a:lnTo>
                    <a:pt x="1807210" y="131318"/>
                  </a:lnTo>
                  <a:lnTo>
                    <a:pt x="1811909" y="126238"/>
                  </a:lnTo>
                  <a:lnTo>
                    <a:pt x="1821180" y="126238"/>
                  </a:lnTo>
                  <a:lnTo>
                    <a:pt x="1824482" y="127508"/>
                  </a:lnTo>
                  <a:lnTo>
                    <a:pt x="1827784" y="131318"/>
                  </a:lnTo>
                  <a:lnTo>
                    <a:pt x="1827784" y="113753"/>
                  </a:lnTo>
                  <a:lnTo>
                    <a:pt x="1827288" y="113538"/>
                  </a:lnTo>
                  <a:lnTo>
                    <a:pt x="1821434" y="112268"/>
                  </a:lnTo>
                  <a:lnTo>
                    <a:pt x="1813687" y="112268"/>
                  </a:lnTo>
                  <a:lnTo>
                    <a:pt x="1806702" y="114808"/>
                  </a:lnTo>
                  <a:lnTo>
                    <a:pt x="1800479" y="121158"/>
                  </a:lnTo>
                  <a:lnTo>
                    <a:pt x="1795018" y="126238"/>
                  </a:lnTo>
                  <a:lnTo>
                    <a:pt x="1792351" y="133858"/>
                  </a:lnTo>
                  <a:lnTo>
                    <a:pt x="1792389" y="135140"/>
                  </a:lnTo>
                  <a:lnTo>
                    <a:pt x="1792478" y="137668"/>
                  </a:lnTo>
                  <a:lnTo>
                    <a:pt x="1792554" y="140208"/>
                  </a:lnTo>
                  <a:lnTo>
                    <a:pt x="1792668" y="142748"/>
                  </a:lnTo>
                  <a:lnTo>
                    <a:pt x="1792795" y="145288"/>
                  </a:lnTo>
                  <a:lnTo>
                    <a:pt x="1792922" y="147840"/>
                  </a:lnTo>
                  <a:lnTo>
                    <a:pt x="1822069" y="173240"/>
                  </a:lnTo>
                  <a:lnTo>
                    <a:pt x="1828177" y="173240"/>
                  </a:lnTo>
                  <a:lnTo>
                    <a:pt x="1853692" y="149098"/>
                  </a:lnTo>
                  <a:lnTo>
                    <a:pt x="1854708" y="144018"/>
                  </a:lnTo>
                  <a:close/>
                </a:path>
                <a:path w="2757804" h="614045">
                  <a:moveTo>
                    <a:pt x="1912747" y="94488"/>
                  </a:moveTo>
                  <a:lnTo>
                    <a:pt x="1891157" y="72898"/>
                  </a:lnTo>
                  <a:lnTo>
                    <a:pt x="1870837" y="52590"/>
                  </a:lnTo>
                  <a:lnTo>
                    <a:pt x="1833753" y="89408"/>
                  </a:lnTo>
                  <a:lnTo>
                    <a:pt x="1858010" y="113538"/>
                  </a:lnTo>
                  <a:lnTo>
                    <a:pt x="1862455" y="118618"/>
                  </a:lnTo>
                  <a:lnTo>
                    <a:pt x="1864995" y="121158"/>
                  </a:lnTo>
                  <a:lnTo>
                    <a:pt x="1865630" y="122440"/>
                  </a:lnTo>
                  <a:lnTo>
                    <a:pt x="1866392" y="124968"/>
                  </a:lnTo>
                  <a:lnTo>
                    <a:pt x="1865884" y="126238"/>
                  </a:lnTo>
                  <a:lnTo>
                    <a:pt x="1863725" y="127508"/>
                  </a:lnTo>
                  <a:lnTo>
                    <a:pt x="1862836" y="128790"/>
                  </a:lnTo>
                  <a:lnTo>
                    <a:pt x="1860550" y="131318"/>
                  </a:lnTo>
                  <a:lnTo>
                    <a:pt x="1859661" y="131318"/>
                  </a:lnTo>
                  <a:lnTo>
                    <a:pt x="1867789" y="140208"/>
                  </a:lnTo>
                  <a:lnTo>
                    <a:pt x="1871218" y="137668"/>
                  </a:lnTo>
                  <a:lnTo>
                    <a:pt x="1873758" y="135140"/>
                  </a:lnTo>
                  <a:lnTo>
                    <a:pt x="1875536" y="133858"/>
                  </a:lnTo>
                  <a:lnTo>
                    <a:pt x="1878457" y="130048"/>
                  </a:lnTo>
                  <a:lnTo>
                    <a:pt x="1880362" y="127508"/>
                  </a:lnTo>
                  <a:lnTo>
                    <a:pt x="1881124" y="126238"/>
                  </a:lnTo>
                  <a:lnTo>
                    <a:pt x="1881886" y="123698"/>
                  </a:lnTo>
                  <a:lnTo>
                    <a:pt x="1881759" y="121158"/>
                  </a:lnTo>
                  <a:lnTo>
                    <a:pt x="1880997" y="118618"/>
                  </a:lnTo>
                  <a:lnTo>
                    <a:pt x="1880108" y="116090"/>
                  </a:lnTo>
                  <a:lnTo>
                    <a:pt x="1877314" y="112268"/>
                  </a:lnTo>
                  <a:lnTo>
                    <a:pt x="1853692" y="88138"/>
                  </a:lnTo>
                  <a:lnTo>
                    <a:pt x="1868805" y="72898"/>
                  </a:lnTo>
                  <a:lnTo>
                    <a:pt x="1901698" y="105918"/>
                  </a:lnTo>
                  <a:lnTo>
                    <a:pt x="1912747" y="94488"/>
                  </a:lnTo>
                  <a:close/>
                </a:path>
                <a:path w="2757804" h="614045">
                  <a:moveTo>
                    <a:pt x="1962658" y="44958"/>
                  </a:moveTo>
                  <a:lnTo>
                    <a:pt x="1946148" y="28448"/>
                  </a:lnTo>
                  <a:lnTo>
                    <a:pt x="1920748" y="3048"/>
                  </a:lnTo>
                  <a:lnTo>
                    <a:pt x="1909953" y="13208"/>
                  </a:lnTo>
                  <a:lnTo>
                    <a:pt x="1919224" y="57658"/>
                  </a:lnTo>
                  <a:lnTo>
                    <a:pt x="1892808" y="30988"/>
                  </a:lnTo>
                  <a:lnTo>
                    <a:pt x="1882140" y="41148"/>
                  </a:lnTo>
                  <a:lnTo>
                    <a:pt x="1924050" y="83058"/>
                  </a:lnTo>
                  <a:lnTo>
                    <a:pt x="1934718" y="72898"/>
                  </a:lnTo>
                  <a:lnTo>
                    <a:pt x="1931441" y="57658"/>
                  </a:lnTo>
                  <a:lnTo>
                    <a:pt x="1925193" y="28448"/>
                  </a:lnTo>
                  <a:lnTo>
                    <a:pt x="1951990" y="55118"/>
                  </a:lnTo>
                  <a:lnTo>
                    <a:pt x="1962658" y="44958"/>
                  </a:lnTo>
                  <a:close/>
                </a:path>
                <a:path w="2757804" h="614045">
                  <a:moveTo>
                    <a:pt x="2399538" y="397002"/>
                  </a:moveTo>
                  <a:lnTo>
                    <a:pt x="2397887" y="390652"/>
                  </a:lnTo>
                  <a:lnTo>
                    <a:pt x="2394077" y="384302"/>
                  </a:lnTo>
                  <a:lnTo>
                    <a:pt x="2381250" y="393192"/>
                  </a:lnTo>
                  <a:lnTo>
                    <a:pt x="2383663" y="397002"/>
                  </a:lnTo>
                  <a:lnTo>
                    <a:pt x="2384806" y="399542"/>
                  </a:lnTo>
                  <a:lnTo>
                    <a:pt x="2384666" y="400812"/>
                  </a:lnTo>
                  <a:lnTo>
                    <a:pt x="2384552" y="402082"/>
                  </a:lnTo>
                  <a:lnTo>
                    <a:pt x="2384425" y="404622"/>
                  </a:lnTo>
                  <a:lnTo>
                    <a:pt x="2383282" y="407162"/>
                  </a:lnTo>
                  <a:lnTo>
                    <a:pt x="2381250" y="409702"/>
                  </a:lnTo>
                  <a:lnTo>
                    <a:pt x="2378456" y="412242"/>
                  </a:lnTo>
                  <a:lnTo>
                    <a:pt x="2375154" y="413512"/>
                  </a:lnTo>
                  <a:lnTo>
                    <a:pt x="2367661" y="412242"/>
                  </a:lnTo>
                  <a:lnTo>
                    <a:pt x="2351024" y="389382"/>
                  </a:lnTo>
                  <a:lnTo>
                    <a:pt x="2352294" y="386842"/>
                  </a:lnTo>
                  <a:lnTo>
                    <a:pt x="2357120" y="381762"/>
                  </a:lnTo>
                  <a:lnTo>
                    <a:pt x="2359406" y="380492"/>
                  </a:lnTo>
                  <a:lnTo>
                    <a:pt x="2366645" y="380492"/>
                  </a:lnTo>
                  <a:lnTo>
                    <a:pt x="2369185" y="383032"/>
                  </a:lnTo>
                  <a:lnTo>
                    <a:pt x="2370988" y="380492"/>
                  </a:lnTo>
                  <a:lnTo>
                    <a:pt x="2378202" y="370332"/>
                  </a:lnTo>
                  <a:lnTo>
                    <a:pt x="2372360" y="366522"/>
                  </a:lnTo>
                  <a:lnTo>
                    <a:pt x="2366772" y="365252"/>
                  </a:lnTo>
                  <a:lnTo>
                    <a:pt x="2361565" y="366522"/>
                  </a:lnTo>
                  <a:lnTo>
                    <a:pt x="2356358" y="366522"/>
                  </a:lnTo>
                  <a:lnTo>
                    <a:pt x="2351278" y="370332"/>
                  </a:lnTo>
                  <a:lnTo>
                    <a:pt x="2346198" y="375412"/>
                  </a:lnTo>
                  <a:lnTo>
                    <a:pt x="2339975" y="381762"/>
                  </a:lnTo>
                  <a:lnTo>
                    <a:pt x="2336927" y="388112"/>
                  </a:lnTo>
                  <a:lnTo>
                    <a:pt x="2336939" y="389382"/>
                  </a:lnTo>
                  <a:lnTo>
                    <a:pt x="2337054" y="395732"/>
                  </a:lnTo>
                  <a:lnTo>
                    <a:pt x="2337181" y="399542"/>
                  </a:lnTo>
                  <a:lnTo>
                    <a:pt x="2337308" y="403352"/>
                  </a:lnTo>
                  <a:lnTo>
                    <a:pt x="2340864" y="409702"/>
                  </a:lnTo>
                  <a:lnTo>
                    <a:pt x="2354580" y="423672"/>
                  </a:lnTo>
                  <a:lnTo>
                    <a:pt x="2361819" y="427482"/>
                  </a:lnTo>
                  <a:lnTo>
                    <a:pt x="2376805" y="427482"/>
                  </a:lnTo>
                  <a:lnTo>
                    <a:pt x="2383663" y="424942"/>
                  </a:lnTo>
                  <a:lnTo>
                    <a:pt x="2395093" y="413512"/>
                  </a:lnTo>
                  <a:lnTo>
                    <a:pt x="2398141" y="408432"/>
                  </a:lnTo>
                  <a:lnTo>
                    <a:pt x="2398522" y="404622"/>
                  </a:lnTo>
                  <a:lnTo>
                    <a:pt x="2398649" y="403352"/>
                  </a:lnTo>
                  <a:lnTo>
                    <a:pt x="2398776" y="402082"/>
                  </a:lnTo>
                  <a:lnTo>
                    <a:pt x="2399538" y="397002"/>
                  </a:lnTo>
                  <a:close/>
                </a:path>
                <a:path w="2757804" h="614045">
                  <a:moveTo>
                    <a:pt x="2456561" y="350012"/>
                  </a:moveTo>
                  <a:lnTo>
                    <a:pt x="2434971" y="328422"/>
                  </a:lnTo>
                  <a:lnTo>
                    <a:pt x="2414651" y="308102"/>
                  </a:lnTo>
                  <a:lnTo>
                    <a:pt x="2377440" y="344932"/>
                  </a:lnTo>
                  <a:lnTo>
                    <a:pt x="2401697" y="370332"/>
                  </a:lnTo>
                  <a:lnTo>
                    <a:pt x="2406269" y="374142"/>
                  </a:lnTo>
                  <a:lnTo>
                    <a:pt x="2408809" y="376682"/>
                  </a:lnTo>
                  <a:lnTo>
                    <a:pt x="2410079" y="379222"/>
                  </a:lnTo>
                  <a:lnTo>
                    <a:pt x="2409698" y="381762"/>
                  </a:lnTo>
                  <a:lnTo>
                    <a:pt x="2407539" y="383032"/>
                  </a:lnTo>
                  <a:lnTo>
                    <a:pt x="2406523" y="384302"/>
                  </a:lnTo>
                  <a:lnTo>
                    <a:pt x="2405380" y="385572"/>
                  </a:lnTo>
                  <a:lnTo>
                    <a:pt x="2404237" y="385572"/>
                  </a:lnTo>
                  <a:lnTo>
                    <a:pt x="2403348" y="386842"/>
                  </a:lnTo>
                  <a:lnTo>
                    <a:pt x="2411603" y="395732"/>
                  </a:lnTo>
                  <a:lnTo>
                    <a:pt x="2414905" y="393192"/>
                  </a:lnTo>
                  <a:lnTo>
                    <a:pt x="2417572" y="390652"/>
                  </a:lnTo>
                  <a:lnTo>
                    <a:pt x="2419223" y="389382"/>
                  </a:lnTo>
                  <a:lnTo>
                    <a:pt x="2422271" y="385572"/>
                  </a:lnTo>
                  <a:lnTo>
                    <a:pt x="2424049" y="383032"/>
                  </a:lnTo>
                  <a:lnTo>
                    <a:pt x="2424811" y="381762"/>
                  </a:lnTo>
                  <a:lnTo>
                    <a:pt x="2425573" y="379222"/>
                  </a:lnTo>
                  <a:lnTo>
                    <a:pt x="2425573" y="376682"/>
                  </a:lnTo>
                  <a:lnTo>
                    <a:pt x="2424684" y="374142"/>
                  </a:lnTo>
                  <a:lnTo>
                    <a:pt x="2423922" y="371602"/>
                  </a:lnTo>
                  <a:lnTo>
                    <a:pt x="2421001" y="366522"/>
                  </a:lnTo>
                  <a:lnTo>
                    <a:pt x="2416302" y="362712"/>
                  </a:lnTo>
                  <a:lnTo>
                    <a:pt x="2397506" y="343662"/>
                  </a:lnTo>
                  <a:lnTo>
                    <a:pt x="2412619" y="328422"/>
                  </a:lnTo>
                  <a:lnTo>
                    <a:pt x="2445512" y="361442"/>
                  </a:lnTo>
                  <a:lnTo>
                    <a:pt x="2456561" y="350012"/>
                  </a:lnTo>
                  <a:close/>
                </a:path>
                <a:path w="2757804" h="614045">
                  <a:moveTo>
                    <a:pt x="2560701" y="245872"/>
                  </a:moveTo>
                  <a:lnTo>
                    <a:pt x="2556306" y="244602"/>
                  </a:lnTo>
                  <a:lnTo>
                    <a:pt x="2538793" y="239522"/>
                  </a:lnTo>
                  <a:lnTo>
                    <a:pt x="2534412" y="238252"/>
                  </a:lnTo>
                  <a:lnTo>
                    <a:pt x="2527935" y="236982"/>
                  </a:lnTo>
                  <a:lnTo>
                    <a:pt x="2523871" y="239522"/>
                  </a:lnTo>
                  <a:lnTo>
                    <a:pt x="2525395" y="236982"/>
                  </a:lnTo>
                  <a:lnTo>
                    <a:pt x="2525268" y="235712"/>
                  </a:lnTo>
                  <a:lnTo>
                    <a:pt x="2525141" y="234442"/>
                  </a:lnTo>
                  <a:lnTo>
                    <a:pt x="2525014" y="233172"/>
                  </a:lnTo>
                  <a:lnTo>
                    <a:pt x="2524887" y="231902"/>
                  </a:lnTo>
                  <a:lnTo>
                    <a:pt x="2520442" y="223012"/>
                  </a:lnTo>
                  <a:lnTo>
                    <a:pt x="2519553" y="220472"/>
                  </a:lnTo>
                  <a:lnTo>
                    <a:pt x="2520061" y="217932"/>
                  </a:lnTo>
                  <a:lnTo>
                    <a:pt x="2521712" y="215392"/>
                  </a:lnTo>
                  <a:lnTo>
                    <a:pt x="2524633" y="212852"/>
                  </a:lnTo>
                  <a:lnTo>
                    <a:pt x="2517267" y="205232"/>
                  </a:lnTo>
                  <a:lnTo>
                    <a:pt x="2514981" y="207772"/>
                  </a:lnTo>
                  <a:lnTo>
                    <a:pt x="2513330" y="209042"/>
                  </a:lnTo>
                  <a:lnTo>
                    <a:pt x="2509901" y="212852"/>
                  </a:lnTo>
                  <a:lnTo>
                    <a:pt x="2508377" y="215392"/>
                  </a:lnTo>
                  <a:lnTo>
                    <a:pt x="2507107" y="220472"/>
                  </a:lnTo>
                  <a:lnTo>
                    <a:pt x="2508250" y="225552"/>
                  </a:lnTo>
                  <a:lnTo>
                    <a:pt x="2510917" y="230632"/>
                  </a:lnTo>
                  <a:lnTo>
                    <a:pt x="2513076" y="235712"/>
                  </a:lnTo>
                  <a:lnTo>
                    <a:pt x="2514346" y="238252"/>
                  </a:lnTo>
                  <a:lnTo>
                    <a:pt x="2514727" y="242062"/>
                  </a:lnTo>
                  <a:lnTo>
                    <a:pt x="2514092" y="243332"/>
                  </a:lnTo>
                  <a:lnTo>
                    <a:pt x="2512695" y="244602"/>
                  </a:lnTo>
                  <a:lnTo>
                    <a:pt x="2495550" y="226822"/>
                  </a:lnTo>
                  <a:lnTo>
                    <a:pt x="2484501" y="238252"/>
                  </a:lnTo>
                  <a:lnTo>
                    <a:pt x="2501646" y="256032"/>
                  </a:lnTo>
                  <a:lnTo>
                    <a:pt x="2500122" y="257302"/>
                  </a:lnTo>
                  <a:lnTo>
                    <a:pt x="2495423" y="257302"/>
                  </a:lnTo>
                  <a:lnTo>
                    <a:pt x="2492375" y="256032"/>
                  </a:lnTo>
                  <a:lnTo>
                    <a:pt x="2487930" y="253492"/>
                  </a:lnTo>
                  <a:lnTo>
                    <a:pt x="2482088" y="250952"/>
                  </a:lnTo>
                  <a:lnTo>
                    <a:pt x="2477770" y="249682"/>
                  </a:lnTo>
                  <a:lnTo>
                    <a:pt x="2474976" y="250952"/>
                  </a:lnTo>
                  <a:lnTo>
                    <a:pt x="2472055" y="250952"/>
                  </a:lnTo>
                  <a:lnTo>
                    <a:pt x="2466975" y="256032"/>
                  </a:lnTo>
                  <a:lnTo>
                    <a:pt x="2466213" y="256032"/>
                  </a:lnTo>
                  <a:lnTo>
                    <a:pt x="2464689" y="257302"/>
                  </a:lnTo>
                  <a:lnTo>
                    <a:pt x="2462593" y="259918"/>
                  </a:lnTo>
                  <a:lnTo>
                    <a:pt x="2464054" y="258572"/>
                  </a:lnTo>
                  <a:lnTo>
                    <a:pt x="2462720" y="259918"/>
                  </a:lnTo>
                  <a:lnTo>
                    <a:pt x="2452624" y="270002"/>
                  </a:lnTo>
                  <a:lnTo>
                    <a:pt x="2472563" y="309372"/>
                  </a:lnTo>
                  <a:lnTo>
                    <a:pt x="2432812" y="290322"/>
                  </a:lnTo>
                  <a:lnTo>
                    <a:pt x="2421001" y="301752"/>
                  </a:lnTo>
                  <a:lnTo>
                    <a:pt x="2478913" y="328422"/>
                  </a:lnTo>
                  <a:lnTo>
                    <a:pt x="2480564" y="330962"/>
                  </a:lnTo>
                  <a:lnTo>
                    <a:pt x="2481580" y="333502"/>
                  </a:lnTo>
                  <a:lnTo>
                    <a:pt x="2481884" y="337312"/>
                  </a:lnTo>
                  <a:lnTo>
                    <a:pt x="2481986" y="338582"/>
                  </a:lnTo>
                  <a:lnTo>
                    <a:pt x="2473198" y="348742"/>
                  </a:lnTo>
                  <a:lnTo>
                    <a:pt x="2482850" y="356362"/>
                  </a:lnTo>
                  <a:lnTo>
                    <a:pt x="2485390" y="355092"/>
                  </a:lnTo>
                  <a:lnTo>
                    <a:pt x="2487676" y="352552"/>
                  </a:lnTo>
                  <a:lnTo>
                    <a:pt x="2489835" y="351282"/>
                  </a:lnTo>
                  <a:lnTo>
                    <a:pt x="2491867" y="348742"/>
                  </a:lnTo>
                  <a:lnTo>
                    <a:pt x="2493645" y="346202"/>
                  </a:lnTo>
                  <a:lnTo>
                    <a:pt x="2494788" y="344932"/>
                  </a:lnTo>
                  <a:lnTo>
                    <a:pt x="2496058" y="342392"/>
                  </a:lnTo>
                  <a:lnTo>
                    <a:pt x="2497201" y="338582"/>
                  </a:lnTo>
                  <a:lnTo>
                    <a:pt x="2497455" y="337312"/>
                  </a:lnTo>
                  <a:lnTo>
                    <a:pt x="2497455" y="334772"/>
                  </a:lnTo>
                  <a:lnTo>
                    <a:pt x="2496693" y="329692"/>
                  </a:lnTo>
                  <a:lnTo>
                    <a:pt x="2495677" y="327152"/>
                  </a:lnTo>
                  <a:lnTo>
                    <a:pt x="2494280" y="324612"/>
                  </a:lnTo>
                  <a:lnTo>
                    <a:pt x="2489581" y="314452"/>
                  </a:lnTo>
                  <a:lnTo>
                    <a:pt x="2487257" y="309372"/>
                  </a:lnTo>
                  <a:lnTo>
                    <a:pt x="2466403" y="263728"/>
                  </a:lnTo>
                  <a:lnTo>
                    <a:pt x="2470023" y="267462"/>
                  </a:lnTo>
                  <a:lnTo>
                    <a:pt x="2472944" y="264922"/>
                  </a:lnTo>
                  <a:lnTo>
                    <a:pt x="2475103" y="262382"/>
                  </a:lnTo>
                  <a:lnTo>
                    <a:pt x="2477897" y="262382"/>
                  </a:lnTo>
                  <a:lnTo>
                    <a:pt x="2480640" y="263728"/>
                  </a:lnTo>
                  <a:lnTo>
                    <a:pt x="2484247" y="264922"/>
                  </a:lnTo>
                  <a:lnTo>
                    <a:pt x="2489454" y="267462"/>
                  </a:lnTo>
                  <a:lnTo>
                    <a:pt x="2493645" y="268732"/>
                  </a:lnTo>
                  <a:lnTo>
                    <a:pt x="2496947" y="267462"/>
                  </a:lnTo>
                  <a:lnTo>
                    <a:pt x="2494534" y="271272"/>
                  </a:lnTo>
                  <a:lnTo>
                    <a:pt x="2494788" y="277622"/>
                  </a:lnTo>
                  <a:lnTo>
                    <a:pt x="2503170" y="303022"/>
                  </a:lnTo>
                  <a:lnTo>
                    <a:pt x="2515108" y="291592"/>
                  </a:lnTo>
                  <a:lnTo>
                    <a:pt x="2508377" y="273812"/>
                  </a:lnTo>
                  <a:lnTo>
                    <a:pt x="2507107" y="270002"/>
                  </a:lnTo>
                  <a:lnTo>
                    <a:pt x="2506472" y="267462"/>
                  </a:lnTo>
                  <a:lnTo>
                    <a:pt x="2506472" y="264922"/>
                  </a:lnTo>
                  <a:lnTo>
                    <a:pt x="2507183" y="263728"/>
                  </a:lnTo>
                  <a:lnTo>
                    <a:pt x="2508504" y="262382"/>
                  </a:lnTo>
                  <a:lnTo>
                    <a:pt x="2526411" y="280162"/>
                  </a:lnTo>
                  <a:lnTo>
                    <a:pt x="2537460" y="268732"/>
                  </a:lnTo>
                  <a:lnTo>
                    <a:pt x="2531059" y="262382"/>
                  </a:lnTo>
                  <a:lnTo>
                    <a:pt x="2527223" y="258572"/>
                  </a:lnTo>
                  <a:lnTo>
                    <a:pt x="2525941" y="257302"/>
                  </a:lnTo>
                  <a:lnTo>
                    <a:pt x="2519553" y="250952"/>
                  </a:lnTo>
                  <a:lnTo>
                    <a:pt x="2521204" y="249682"/>
                  </a:lnTo>
                  <a:lnTo>
                    <a:pt x="2528316" y="249682"/>
                  </a:lnTo>
                  <a:lnTo>
                    <a:pt x="2531364" y="250952"/>
                  </a:lnTo>
                  <a:lnTo>
                    <a:pt x="2548763" y="258572"/>
                  </a:lnTo>
                  <a:lnTo>
                    <a:pt x="2557107" y="249682"/>
                  </a:lnTo>
                  <a:lnTo>
                    <a:pt x="2560701" y="245872"/>
                  </a:lnTo>
                  <a:close/>
                </a:path>
                <a:path w="2757804" h="614045">
                  <a:moveTo>
                    <a:pt x="2603627" y="202692"/>
                  </a:moveTo>
                  <a:lnTo>
                    <a:pt x="2600706" y="202692"/>
                  </a:lnTo>
                  <a:lnTo>
                    <a:pt x="2598166" y="201422"/>
                  </a:lnTo>
                  <a:lnTo>
                    <a:pt x="2596007" y="198882"/>
                  </a:lnTo>
                  <a:lnTo>
                    <a:pt x="2593975" y="197612"/>
                  </a:lnTo>
                  <a:lnTo>
                    <a:pt x="2592514" y="196342"/>
                  </a:lnTo>
                  <a:lnTo>
                    <a:pt x="2591054" y="195072"/>
                  </a:lnTo>
                  <a:lnTo>
                    <a:pt x="2587371" y="192532"/>
                  </a:lnTo>
                  <a:lnTo>
                    <a:pt x="2580373" y="184912"/>
                  </a:lnTo>
                  <a:lnTo>
                    <a:pt x="2578862" y="183273"/>
                  </a:lnTo>
                  <a:lnTo>
                    <a:pt x="2578862" y="207772"/>
                  </a:lnTo>
                  <a:lnTo>
                    <a:pt x="2577973" y="214122"/>
                  </a:lnTo>
                  <a:lnTo>
                    <a:pt x="2576703" y="216662"/>
                  </a:lnTo>
                  <a:lnTo>
                    <a:pt x="2572893" y="220472"/>
                  </a:lnTo>
                  <a:lnTo>
                    <a:pt x="2564384" y="220472"/>
                  </a:lnTo>
                  <a:lnTo>
                    <a:pt x="2562860" y="219202"/>
                  </a:lnTo>
                  <a:lnTo>
                    <a:pt x="2561209" y="217932"/>
                  </a:lnTo>
                  <a:lnTo>
                    <a:pt x="2560701" y="215392"/>
                  </a:lnTo>
                  <a:lnTo>
                    <a:pt x="2561082" y="212852"/>
                  </a:lnTo>
                  <a:lnTo>
                    <a:pt x="2561463" y="211582"/>
                  </a:lnTo>
                  <a:lnTo>
                    <a:pt x="2562733" y="209042"/>
                  </a:lnTo>
                  <a:lnTo>
                    <a:pt x="2565146" y="205232"/>
                  </a:lnTo>
                  <a:lnTo>
                    <a:pt x="2567686" y="201422"/>
                  </a:lnTo>
                  <a:lnTo>
                    <a:pt x="2569337" y="198882"/>
                  </a:lnTo>
                  <a:lnTo>
                    <a:pt x="2570226" y="196342"/>
                  </a:lnTo>
                  <a:lnTo>
                    <a:pt x="2572512" y="198882"/>
                  </a:lnTo>
                  <a:lnTo>
                    <a:pt x="2575179" y="201422"/>
                  </a:lnTo>
                  <a:lnTo>
                    <a:pt x="2576830" y="202692"/>
                  </a:lnTo>
                  <a:lnTo>
                    <a:pt x="2577465" y="203962"/>
                  </a:lnTo>
                  <a:lnTo>
                    <a:pt x="2578481" y="206502"/>
                  </a:lnTo>
                  <a:lnTo>
                    <a:pt x="2578862" y="207772"/>
                  </a:lnTo>
                  <a:lnTo>
                    <a:pt x="2578862" y="183273"/>
                  </a:lnTo>
                  <a:lnTo>
                    <a:pt x="2574544" y="178562"/>
                  </a:lnTo>
                  <a:lnTo>
                    <a:pt x="2569718" y="173482"/>
                  </a:lnTo>
                  <a:lnTo>
                    <a:pt x="2565908" y="170942"/>
                  </a:lnTo>
                  <a:lnTo>
                    <a:pt x="2563114" y="170942"/>
                  </a:lnTo>
                  <a:lnTo>
                    <a:pt x="2560320" y="169672"/>
                  </a:lnTo>
                  <a:lnTo>
                    <a:pt x="2557145" y="169672"/>
                  </a:lnTo>
                  <a:lnTo>
                    <a:pt x="2550033" y="172212"/>
                  </a:lnTo>
                  <a:lnTo>
                    <a:pt x="2530602" y="200152"/>
                  </a:lnTo>
                  <a:lnTo>
                    <a:pt x="2531618" y="205232"/>
                  </a:lnTo>
                  <a:lnTo>
                    <a:pt x="2534539" y="210312"/>
                  </a:lnTo>
                  <a:lnTo>
                    <a:pt x="2546477" y="202692"/>
                  </a:lnTo>
                  <a:lnTo>
                    <a:pt x="2545207" y="198882"/>
                  </a:lnTo>
                  <a:lnTo>
                    <a:pt x="2544699" y="197612"/>
                  </a:lnTo>
                  <a:lnTo>
                    <a:pt x="2545080" y="195072"/>
                  </a:lnTo>
                  <a:lnTo>
                    <a:pt x="2545334" y="193802"/>
                  </a:lnTo>
                  <a:lnTo>
                    <a:pt x="2546477" y="191262"/>
                  </a:lnTo>
                  <a:lnTo>
                    <a:pt x="2551430" y="186182"/>
                  </a:lnTo>
                  <a:lnTo>
                    <a:pt x="2553843" y="184912"/>
                  </a:lnTo>
                  <a:lnTo>
                    <a:pt x="2557780" y="184912"/>
                  </a:lnTo>
                  <a:lnTo>
                    <a:pt x="2559812" y="186182"/>
                  </a:lnTo>
                  <a:lnTo>
                    <a:pt x="2561971" y="187452"/>
                  </a:lnTo>
                  <a:lnTo>
                    <a:pt x="2562987" y="188722"/>
                  </a:lnTo>
                  <a:lnTo>
                    <a:pt x="2561844" y="192532"/>
                  </a:lnTo>
                  <a:lnTo>
                    <a:pt x="2559177" y="196342"/>
                  </a:lnTo>
                  <a:lnTo>
                    <a:pt x="2554986" y="202692"/>
                  </a:lnTo>
                  <a:lnTo>
                    <a:pt x="2551938" y="206502"/>
                  </a:lnTo>
                  <a:lnTo>
                    <a:pt x="2549779" y="211582"/>
                  </a:lnTo>
                  <a:lnTo>
                    <a:pt x="2547747" y="216662"/>
                  </a:lnTo>
                  <a:lnTo>
                    <a:pt x="2547658" y="217932"/>
                  </a:lnTo>
                  <a:lnTo>
                    <a:pt x="2547569" y="219202"/>
                  </a:lnTo>
                  <a:lnTo>
                    <a:pt x="2547493" y="220472"/>
                  </a:lnTo>
                  <a:lnTo>
                    <a:pt x="2549017" y="225552"/>
                  </a:lnTo>
                  <a:lnTo>
                    <a:pt x="2550541" y="229362"/>
                  </a:lnTo>
                  <a:lnTo>
                    <a:pt x="2552954" y="230632"/>
                  </a:lnTo>
                  <a:lnTo>
                    <a:pt x="2556510" y="234442"/>
                  </a:lnTo>
                  <a:lnTo>
                    <a:pt x="2560701" y="236982"/>
                  </a:lnTo>
                  <a:lnTo>
                    <a:pt x="2570353" y="235712"/>
                  </a:lnTo>
                  <a:lnTo>
                    <a:pt x="2574925" y="233172"/>
                  </a:lnTo>
                  <a:lnTo>
                    <a:pt x="2581656" y="226822"/>
                  </a:lnTo>
                  <a:lnTo>
                    <a:pt x="2583561" y="224282"/>
                  </a:lnTo>
                  <a:lnTo>
                    <a:pt x="2584704" y="221742"/>
                  </a:lnTo>
                  <a:lnTo>
                    <a:pt x="2585123" y="220472"/>
                  </a:lnTo>
                  <a:lnTo>
                    <a:pt x="2585974" y="217932"/>
                  </a:lnTo>
                  <a:lnTo>
                    <a:pt x="2586609" y="214122"/>
                  </a:lnTo>
                  <a:lnTo>
                    <a:pt x="2586736" y="211582"/>
                  </a:lnTo>
                  <a:lnTo>
                    <a:pt x="2588387" y="211582"/>
                  </a:lnTo>
                  <a:lnTo>
                    <a:pt x="2590292" y="212852"/>
                  </a:lnTo>
                  <a:lnTo>
                    <a:pt x="2591689" y="214122"/>
                  </a:lnTo>
                  <a:lnTo>
                    <a:pt x="2592705" y="214122"/>
                  </a:lnTo>
                  <a:lnTo>
                    <a:pt x="2595130" y="211582"/>
                  </a:lnTo>
                  <a:lnTo>
                    <a:pt x="2603627" y="202692"/>
                  </a:lnTo>
                  <a:close/>
                </a:path>
                <a:path w="2757804" h="614045">
                  <a:moveTo>
                    <a:pt x="2684145" y="144272"/>
                  </a:moveTo>
                  <a:lnTo>
                    <a:pt x="2682811" y="143002"/>
                  </a:lnTo>
                  <a:lnTo>
                    <a:pt x="2668193" y="129032"/>
                  </a:lnTo>
                  <a:lnTo>
                    <a:pt x="2664206" y="125222"/>
                  </a:lnTo>
                  <a:lnTo>
                    <a:pt x="2659634" y="129032"/>
                  </a:lnTo>
                  <a:lnTo>
                    <a:pt x="2626741" y="96012"/>
                  </a:lnTo>
                  <a:lnTo>
                    <a:pt x="2616454" y="106172"/>
                  </a:lnTo>
                  <a:lnTo>
                    <a:pt x="2649474" y="139192"/>
                  </a:lnTo>
                  <a:lnTo>
                    <a:pt x="2636520" y="151892"/>
                  </a:lnTo>
                  <a:lnTo>
                    <a:pt x="2603500" y="118872"/>
                  </a:lnTo>
                  <a:lnTo>
                    <a:pt x="2593340" y="129032"/>
                  </a:lnTo>
                  <a:lnTo>
                    <a:pt x="2626233" y="162052"/>
                  </a:lnTo>
                  <a:lnTo>
                    <a:pt x="2613533" y="174752"/>
                  </a:lnTo>
                  <a:lnTo>
                    <a:pt x="2580640" y="141732"/>
                  </a:lnTo>
                  <a:lnTo>
                    <a:pt x="2570353" y="153162"/>
                  </a:lnTo>
                  <a:lnTo>
                    <a:pt x="2612263" y="195072"/>
                  </a:lnTo>
                  <a:lnTo>
                    <a:pt x="2632532" y="174752"/>
                  </a:lnTo>
                  <a:lnTo>
                    <a:pt x="2655328" y="151892"/>
                  </a:lnTo>
                  <a:lnTo>
                    <a:pt x="2664206" y="143002"/>
                  </a:lnTo>
                  <a:lnTo>
                    <a:pt x="2675255" y="153162"/>
                  </a:lnTo>
                  <a:lnTo>
                    <a:pt x="2684145" y="144272"/>
                  </a:lnTo>
                  <a:close/>
                </a:path>
                <a:path w="2757804" h="614045">
                  <a:moveTo>
                    <a:pt x="2718689" y="88392"/>
                  </a:moveTo>
                  <a:lnTo>
                    <a:pt x="2702179" y="71882"/>
                  </a:lnTo>
                  <a:lnTo>
                    <a:pt x="2676779" y="46482"/>
                  </a:lnTo>
                  <a:lnTo>
                    <a:pt x="2665984" y="56642"/>
                  </a:lnTo>
                  <a:lnTo>
                    <a:pt x="2675255" y="99822"/>
                  </a:lnTo>
                  <a:lnTo>
                    <a:pt x="2648839" y="74422"/>
                  </a:lnTo>
                  <a:lnTo>
                    <a:pt x="2638171" y="84582"/>
                  </a:lnTo>
                  <a:lnTo>
                    <a:pt x="2680081" y="126492"/>
                  </a:lnTo>
                  <a:lnTo>
                    <a:pt x="2690749" y="116332"/>
                  </a:lnTo>
                  <a:lnTo>
                    <a:pt x="2687205" y="99822"/>
                  </a:lnTo>
                  <a:lnTo>
                    <a:pt x="2681224" y="71882"/>
                  </a:lnTo>
                  <a:lnTo>
                    <a:pt x="2708021" y="98552"/>
                  </a:lnTo>
                  <a:lnTo>
                    <a:pt x="2718689" y="88392"/>
                  </a:lnTo>
                  <a:close/>
                </a:path>
                <a:path w="2757804" h="614045">
                  <a:moveTo>
                    <a:pt x="2757297" y="41402"/>
                  </a:moveTo>
                  <a:lnTo>
                    <a:pt x="2756408" y="35052"/>
                  </a:lnTo>
                  <a:lnTo>
                    <a:pt x="2753868" y="29972"/>
                  </a:lnTo>
                  <a:lnTo>
                    <a:pt x="2740914" y="38862"/>
                  </a:lnTo>
                  <a:lnTo>
                    <a:pt x="2742438" y="41402"/>
                  </a:lnTo>
                  <a:lnTo>
                    <a:pt x="2743073" y="43942"/>
                  </a:lnTo>
                  <a:lnTo>
                    <a:pt x="2742565" y="49022"/>
                  </a:lnTo>
                  <a:lnTo>
                    <a:pt x="2741549" y="50292"/>
                  </a:lnTo>
                  <a:lnTo>
                    <a:pt x="2739898" y="52832"/>
                  </a:lnTo>
                  <a:lnTo>
                    <a:pt x="2737358" y="55372"/>
                  </a:lnTo>
                  <a:lnTo>
                    <a:pt x="2734310" y="56642"/>
                  </a:lnTo>
                  <a:lnTo>
                    <a:pt x="2727198" y="55372"/>
                  </a:lnTo>
                  <a:lnTo>
                    <a:pt x="2723769" y="54102"/>
                  </a:lnTo>
                  <a:lnTo>
                    <a:pt x="2720340" y="51562"/>
                  </a:lnTo>
                  <a:lnTo>
                    <a:pt x="2727922" y="43942"/>
                  </a:lnTo>
                  <a:lnTo>
                    <a:pt x="2748153" y="23622"/>
                  </a:lnTo>
                  <a:lnTo>
                    <a:pt x="2746908" y="22352"/>
                  </a:lnTo>
                  <a:lnTo>
                    <a:pt x="2741930" y="17272"/>
                  </a:lnTo>
                  <a:lnTo>
                    <a:pt x="2735846" y="13462"/>
                  </a:lnTo>
                  <a:lnTo>
                    <a:pt x="2730373" y="11137"/>
                  </a:lnTo>
                  <a:lnTo>
                    <a:pt x="2730373" y="27432"/>
                  </a:lnTo>
                  <a:lnTo>
                    <a:pt x="2713736" y="43942"/>
                  </a:lnTo>
                  <a:lnTo>
                    <a:pt x="2710688" y="41402"/>
                  </a:lnTo>
                  <a:lnTo>
                    <a:pt x="2709037" y="37592"/>
                  </a:lnTo>
                  <a:lnTo>
                    <a:pt x="2708910" y="33782"/>
                  </a:lnTo>
                  <a:lnTo>
                    <a:pt x="2708783" y="31242"/>
                  </a:lnTo>
                  <a:lnTo>
                    <a:pt x="2709799" y="28702"/>
                  </a:lnTo>
                  <a:lnTo>
                    <a:pt x="2712212" y="26162"/>
                  </a:lnTo>
                  <a:lnTo>
                    <a:pt x="2714498" y="23622"/>
                  </a:lnTo>
                  <a:lnTo>
                    <a:pt x="2717292" y="22352"/>
                  </a:lnTo>
                  <a:lnTo>
                    <a:pt x="2723769" y="22352"/>
                  </a:lnTo>
                  <a:lnTo>
                    <a:pt x="2727071" y="23622"/>
                  </a:lnTo>
                  <a:lnTo>
                    <a:pt x="2730373" y="27432"/>
                  </a:lnTo>
                  <a:lnTo>
                    <a:pt x="2730373" y="11137"/>
                  </a:lnTo>
                  <a:lnTo>
                    <a:pt x="2729877" y="10922"/>
                  </a:lnTo>
                  <a:lnTo>
                    <a:pt x="2724023" y="9652"/>
                  </a:lnTo>
                  <a:lnTo>
                    <a:pt x="2716276" y="8382"/>
                  </a:lnTo>
                  <a:lnTo>
                    <a:pt x="2709291" y="12192"/>
                  </a:lnTo>
                  <a:lnTo>
                    <a:pt x="2703068" y="18542"/>
                  </a:lnTo>
                  <a:lnTo>
                    <a:pt x="2697607" y="23622"/>
                  </a:lnTo>
                  <a:lnTo>
                    <a:pt x="2694940" y="29972"/>
                  </a:lnTo>
                  <a:lnTo>
                    <a:pt x="2695067" y="33782"/>
                  </a:lnTo>
                  <a:lnTo>
                    <a:pt x="2695194" y="37592"/>
                  </a:lnTo>
                  <a:lnTo>
                    <a:pt x="2695257" y="38862"/>
                  </a:lnTo>
                  <a:lnTo>
                    <a:pt x="2695384" y="41402"/>
                  </a:lnTo>
                  <a:lnTo>
                    <a:pt x="2695511" y="43942"/>
                  </a:lnTo>
                  <a:lnTo>
                    <a:pt x="2695575" y="45212"/>
                  </a:lnTo>
                  <a:lnTo>
                    <a:pt x="2699131" y="52832"/>
                  </a:lnTo>
                  <a:lnTo>
                    <a:pt x="2711958" y="65532"/>
                  </a:lnTo>
                  <a:lnTo>
                    <a:pt x="2718054" y="68072"/>
                  </a:lnTo>
                  <a:lnTo>
                    <a:pt x="2724658" y="69342"/>
                  </a:lnTo>
                  <a:lnTo>
                    <a:pt x="2730766" y="69342"/>
                  </a:lnTo>
                  <a:lnTo>
                    <a:pt x="2736723" y="68072"/>
                  </a:lnTo>
                  <a:lnTo>
                    <a:pt x="2742476" y="65532"/>
                  </a:lnTo>
                  <a:lnTo>
                    <a:pt x="2748026" y="60452"/>
                  </a:lnTo>
                  <a:lnTo>
                    <a:pt x="2752598" y="56642"/>
                  </a:lnTo>
                  <a:lnTo>
                    <a:pt x="2755392" y="51562"/>
                  </a:lnTo>
                  <a:lnTo>
                    <a:pt x="2756281" y="46482"/>
                  </a:lnTo>
                  <a:lnTo>
                    <a:pt x="2757297" y="4140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172444" y="4195063"/>
              <a:ext cx="186689" cy="173228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1339321" y="3680078"/>
              <a:ext cx="522605" cy="534670"/>
            </a:xfrm>
            <a:custGeom>
              <a:avLst/>
              <a:gdLst/>
              <a:ahLst/>
              <a:cxnLst/>
              <a:rect l="l" t="t" r="r" b="b"/>
              <a:pathLst>
                <a:path w="522604" h="534670">
                  <a:moveTo>
                    <a:pt x="13716" y="480060"/>
                  </a:moveTo>
                  <a:lnTo>
                    <a:pt x="0" y="492760"/>
                  </a:lnTo>
                  <a:lnTo>
                    <a:pt x="41909" y="534670"/>
                  </a:lnTo>
                  <a:lnTo>
                    <a:pt x="51434" y="525780"/>
                  </a:lnTo>
                  <a:lnTo>
                    <a:pt x="23749" y="497840"/>
                  </a:lnTo>
                  <a:lnTo>
                    <a:pt x="53339" y="497840"/>
                  </a:lnTo>
                  <a:lnTo>
                    <a:pt x="13716" y="480060"/>
                  </a:lnTo>
                  <a:close/>
                </a:path>
                <a:path w="522604" h="534670">
                  <a:moveTo>
                    <a:pt x="48386" y="445770"/>
                  </a:moveTo>
                  <a:lnTo>
                    <a:pt x="34671" y="458470"/>
                  </a:lnTo>
                  <a:lnTo>
                    <a:pt x="53339" y="497840"/>
                  </a:lnTo>
                  <a:lnTo>
                    <a:pt x="23749" y="497840"/>
                  </a:lnTo>
                  <a:lnTo>
                    <a:pt x="61086" y="515620"/>
                  </a:lnTo>
                  <a:lnTo>
                    <a:pt x="70611" y="506730"/>
                  </a:lnTo>
                  <a:lnTo>
                    <a:pt x="53212" y="468630"/>
                  </a:lnTo>
                  <a:lnTo>
                    <a:pt x="71961" y="468630"/>
                  </a:lnTo>
                  <a:lnTo>
                    <a:pt x="48386" y="445770"/>
                  </a:lnTo>
                  <a:close/>
                </a:path>
                <a:path w="522604" h="534670">
                  <a:moveTo>
                    <a:pt x="71961" y="468630"/>
                  </a:moveTo>
                  <a:lnTo>
                    <a:pt x="53212" y="468630"/>
                  </a:lnTo>
                  <a:lnTo>
                    <a:pt x="80772" y="496570"/>
                  </a:lnTo>
                  <a:lnTo>
                    <a:pt x="90297" y="486410"/>
                  </a:lnTo>
                  <a:lnTo>
                    <a:pt x="71961" y="468630"/>
                  </a:lnTo>
                  <a:close/>
                </a:path>
                <a:path w="522604" h="534670">
                  <a:moveTo>
                    <a:pt x="94996" y="408940"/>
                  </a:moveTo>
                  <a:lnTo>
                    <a:pt x="87249" y="408940"/>
                  </a:lnTo>
                  <a:lnTo>
                    <a:pt x="80263" y="411480"/>
                  </a:lnTo>
                  <a:lnTo>
                    <a:pt x="68452" y="422910"/>
                  </a:lnTo>
                  <a:lnTo>
                    <a:pt x="65785" y="429260"/>
                  </a:lnTo>
                  <a:lnTo>
                    <a:pt x="66040" y="434340"/>
                  </a:lnTo>
                  <a:lnTo>
                    <a:pt x="66167" y="436880"/>
                  </a:lnTo>
                  <a:lnTo>
                    <a:pt x="66294" y="440690"/>
                  </a:lnTo>
                  <a:lnTo>
                    <a:pt x="66421" y="444500"/>
                  </a:lnTo>
                  <a:lnTo>
                    <a:pt x="70103" y="452120"/>
                  </a:lnTo>
                  <a:lnTo>
                    <a:pt x="82803" y="464820"/>
                  </a:lnTo>
                  <a:lnTo>
                    <a:pt x="89026" y="468630"/>
                  </a:lnTo>
                  <a:lnTo>
                    <a:pt x="95630" y="468630"/>
                  </a:lnTo>
                  <a:lnTo>
                    <a:pt x="101726" y="469900"/>
                  </a:lnTo>
                  <a:lnTo>
                    <a:pt x="107632" y="467360"/>
                  </a:lnTo>
                  <a:lnTo>
                    <a:pt x="113347" y="464820"/>
                  </a:lnTo>
                  <a:lnTo>
                    <a:pt x="118872" y="459740"/>
                  </a:lnTo>
                  <a:lnTo>
                    <a:pt x="123571" y="455930"/>
                  </a:lnTo>
                  <a:lnTo>
                    <a:pt x="98044" y="455930"/>
                  </a:lnTo>
                  <a:lnTo>
                    <a:pt x="91185" y="450850"/>
                  </a:lnTo>
                  <a:lnTo>
                    <a:pt x="98771" y="443230"/>
                  </a:lnTo>
                  <a:lnTo>
                    <a:pt x="84708" y="443230"/>
                  </a:lnTo>
                  <a:lnTo>
                    <a:pt x="81660" y="440690"/>
                  </a:lnTo>
                  <a:lnTo>
                    <a:pt x="80009" y="436880"/>
                  </a:lnTo>
                  <a:lnTo>
                    <a:pt x="79882" y="435610"/>
                  </a:lnTo>
                  <a:lnTo>
                    <a:pt x="79755" y="434340"/>
                  </a:lnTo>
                  <a:lnTo>
                    <a:pt x="79628" y="430530"/>
                  </a:lnTo>
                  <a:lnTo>
                    <a:pt x="80772" y="427990"/>
                  </a:lnTo>
                  <a:lnTo>
                    <a:pt x="83184" y="425450"/>
                  </a:lnTo>
                  <a:lnTo>
                    <a:pt x="85471" y="422910"/>
                  </a:lnTo>
                  <a:lnTo>
                    <a:pt x="88137" y="421640"/>
                  </a:lnTo>
                  <a:lnTo>
                    <a:pt x="117766" y="421640"/>
                  </a:lnTo>
                  <a:lnTo>
                    <a:pt x="112837" y="416560"/>
                  </a:lnTo>
                  <a:lnTo>
                    <a:pt x="106759" y="412750"/>
                  </a:lnTo>
                  <a:lnTo>
                    <a:pt x="100800" y="410210"/>
                  </a:lnTo>
                  <a:lnTo>
                    <a:pt x="94996" y="408940"/>
                  </a:lnTo>
                  <a:close/>
                </a:path>
                <a:path w="522604" h="534670">
                  <a:moveTo>
                    <a:pt x="124713" y="429260"/>
                  </a:moveTo>
                  <a:lnTo>
                    <a:pt x="111759" y="439420"/>
                  </a:lnTo>
                  <a:lnTo>
                    <a:pt x="113283" y="441960"/>
                  </a:lnTo>
                  <a:lnTo>
                    <a:pt x="113919" y="444500"/>
                  </a:lnTo>
                  <a:lnTo>
                    <a:pt x="113410" y="448310"/>
                  </a:lnTo>
                  <a:lnTo>
                    <a:pt x="112522" y="449580"/>
                  </a:lnTo>
                  <a:lnTo>
                    <a:pt x="108203" y="454660"/>
                  </a:lnTo>
                  <a:lnTo>
                    <a:pt x="105155" y="455930"/>
                  </a:lnTo>
                  <a:lnTo>
                    <a:pt x="123571" y="455930"/>
                  </a:lnTo>
                  <a:lnTo>
                    <a:pt x="126237" y="450850"/>
                  </a:lnTo>
                  <a:lnTo>
                    <a:pt x="127253" y="445770"/>
                  </a:lnTo>
                  <a:lnTo>
                    <a:pt x="128143" y="440690"/>
                  </a:lnTo>
                  <a:lnTo>
                    <a:pt x="127380" y="435610"/>
                  </a:lnTo>
                  <a:lnTo>
                    <a:pt x="124713" y="429260"/>
                  </a:lnTo>
                  <a:close/>
                </a:path>
                <a:path w="522604" h="534670">
                  <a:moveTo>
                    <a:pt x="117766" y="421640"/>
                  </a:moveTo>
                  <a:lnTo>
                    <a:pt x="94614" y="421640"/>
                  </a:lnTo>
                  <a:lnTo>
                    <a:pt x="101219" y="426720"/>
                  </a:lnTo>
                  <a:lnTo>
                    <a:pt x="84708" y="443230"/>
                  </a:lnTo>
                  <a:lnTo>
                    <a:pt x="98771" y="443230"/>
                  </a:lnTo>
                  <a:lnTo>
                    <a:pt x="118999" y="422910"/>
                  </a:lnTo>
                  <a:lnTo>
                    <a:pt x="117766" y="421640"/>
                  </a:lnTo>
                  <a:close/>
                </a:path>
                <a:path w="522604" h="534670">
                  <a:moveTo>
                    <a:pt x="114934" y="378460"/>
                  </a:moveTo>
                  <a:lnTo>
                    <a:pt x="103758" y="389890"/>
                  </a:lnTo>
                  <a:lnTo>
                    <a:pt x="145669" y="431800"/>
                  </a:lnTo>
                  <a:lnTo>
                    <a:pt x="156845" y="420370"/>
                  </a:lnTo>
                  <a:lnTo>
                    <a:pt x="139192" y="402590"/>
                  </a:lnTo>
                  <a:lnTo>
                    <a:pt x="148452" y="393700"/>
                  </a:lnTo>
                  <a:lnTo>
                    <a:pt x="130175" y="393700"/>
                  </a:lnTo>
                  <a:lnTo>
                    <a:pt x="114934" y="378460"/>
                  </a:lnTo>
                  <a:close/>
                </a:path>
                <a:path w="522604" h="534670">
                  <a:moveTo>
                    <a:pt x="177419" y="387350"/>
                  </a:moveTo>
                  <a:lnTo>
                    <a:pt x="155067" y="387350"/>
                  </a:lnTo>
                  <a:lnTo>
                    <a:pt x="172720" y="405130"/>
                  </a:lnTo>
                  <a:lnTo>
                    <a:pt x="183769" y="393700"/>
                  </a:lnTo>
                  <a:lnTo>
                    <a:pt x="177419" y="387350"/>
                  </a:lnTo>
                  <a:close/>
                </a:path>
                <a:path w="522604" h="534670">
                  <a:moveTo>
                    <a:pt x="141858" y="351790"/>
                  </a:moveTo>
                  <a:lnTo>
                    <a:pt x="130682" y="363220"/>
                  </a:lnTo>
                  <a:lnTo>
                    <a:pt x="146050" y="378460"/>
                  </a:lnTo>
                  <a:lnTo>
                    <a:pt x="130175" y="393700"/>
                  </a:lnTo>
                  <a:lnTo>
                    <a:pt x="148452" y="393700"/>
                  </a:lnTo>
                  <a:lnTo>
                    <a:pt x="155067" y="387350"/>
                  </a:lnTo>
                  <a:lnTo>
                    <a:pt x="177419" y="387350"/>
                  </a:lnTo>
                  <a:lnTo>
                    <a:pt x="141858" y="351790"/>
                  </a:lnTo>
                  <a:close/>
                </a:path>
                <a:path w="522604" h="534670">
                  <a:moveTo>
                    <a:pt x="188722" y="314960"/>
                  </a:moveTo>
                  <a:lnTo>
                    <a:pt x="180975" y="314960"/>
                  </a:lnTo>
                  <a:lnTo>
                    <a:pt x="173989" y="317500"/>
                  </a:lnTo>
                  <a:lnTo>
                    <a:pt x="167767" y="323850"/>
                  </a:lnTo>
                  <a:lnTo>
                    <a:pt x="162178" y="328930"/>
                  </a:lnTo>
                  <a:lnTo>
                    <a:pt x="159638" y="335280"/>
                  </a:lnTo>
                  <a:lnTo>
                    <a:pt x="159681" y="336550"/>
                  </a:lnTo>
                  <a:lnTo>
                    <a:pt x="159808" y="340360"/>
                  </a:lnTo>
                  <a:lnTo>
                    <a:pt x="159850" y="341630"/>
                  </a:lnTo>
                  <a:lnTo>
                    <a:pt x="159935" y="344170"/>
                  </a:lnTo>
                  <a:lnTo>
                    <a:pt x="160020" y="346710"/>
                  </a:lnTo>
                  <a:lnTo>
                    <a:pt x="189356" y="375920"/>
                  </a:lnTo>
                  <a:lnTo>
                    <a:pt x="195454" y="375920"/>
                  </a:lnTo>
                  <a:lnTo>
                    <a:pt x="201374" y="374650"/>
                  </a:lnTo>
                  <a:lnTo>
                    <a:pt x="207127" y="370840"/>
                  </a:lnTo>
                  <a:lnTo>
                    <a:pt x="212725" y="367030"/>
                  </a:lnTo>
                  <a:lnTo>
                    <a:pt x="217297" y="361950"/>
                  </a:lnTo>
                  <a:lnTo>
                    <a:pt x="191770" y="361950"/>
                  </a:lnTo>
                  <a:lnTo>
                    <a:pt x="188341" y="359410"/>
                  </a:lnTo>
                  <a:lnTo>
                    <a:pt x="185038" y="356870"/>
                  </a:lnTo>
                  <a:lnTo>
                    <a:pt x="192589" y="349250"/>
                  </a:lnTo>
                  <a:lnTo>
                    <a:pt x="178434" y="349250"/>
                  </a:lnTo>
                  <a:lnTo>
                    <a:pt x="175386" y="346710"/>
                  </a:lnTo>
                  <a:lnTo>
                    <a:pt x="173735" y="344170"/>
                  </a:lnTo>
                  <a:lnTo>
                    <a:pt x="173608" y="340360"/>
                  </a:lnTo>
                  <a:lnTo>
                    <a:pt x="173354" y="336550"/>
                  </a:lnTo>
                  <a:lnTo>
                    <a:pt x="174498" y="334010"/>
                  </a:lnTo>
                  <a:lnTo>
                    <a:pt x="179197" y="328930"/>
                  </a:lnTo>
                  <a:lnTo>
                    <a:pt x="181991" y="327660"/>
                  </a:lnTo>
                  <a:lnTo>
                    <a:pt x="211189" y="327660"/>
                  </a:lnTo>
                  <a:lnTo>
                    <a:pt x="206581" y="323850"/>
                  </a:lnTo>
                  <a:lnTo>
                    <a:pt x="200533" y="318770"/>
                  </a:lnTo>
                  <a:lnTo>
                    <a:pt x="194579" y="316230"/>
                  </a:lnTo>
                  <a:lnTo>
                    <a:pt x="188722" y="314960"/>
                  </a:lnTo>
                  <a:close/>
                </a:path>
                <a:path w="522604" h="534670">
                  <a:moveTo>
                    <a:pt x="218439" y="335280"/>
                  </a:moveTo>
                  <a:lnTo>
                    <a:pt x="205612" y="345440"/>
                  </a:lnTo>
                  <a:lnTo>
                    <a:pt x="207009" y="347980"/>
                  </a:lnTo>
                  <a:lnTo>
                    <a:pt x="207645" y="350520"/>
                  </a:lnTo>
                  <a:lnTo>
                    <a:pt x="207263" y="354330"/>
                  </a:lnTo>
                  <a:lnTo>
                    <a:pt x="206248" y="356870"/>
                  </a:lnTo>
                  <a:lnTo>
                    <a:pt x="201929" y="360680"/>
                  </a:lnTo>
                  <a:lnTo>
                    <a:pt x="198881" y="361950"/>
                  </a:lnTo>
                  <a:lnTo>
                    <a:pt x="217297" y="361950"/>
                  </a:lnTo>
                  <a:lnTo>
                    <a:pt x="220091" y="356870"/>
                  </a:lnTo>
                  <a:lnTo>
                    <a:pt x="220979" y="351790"/>
                  </a:lnTo>
                  <a:lnTo>
                    <a:pt x="221996" y="346710"/>
                  </a:lnTo>
                  <a:lnTo>
                    <a:pt x="221106" y="341630"/>
                  </a:lnTo>
                  <a:lnTo>
                    <a:pt x="218439" y="335280"/>
                  </a:lnTo>
                  <a:close/>
                </a:path>
                <a:path w="522604" h="534670">
                  <a:moveTo>
                    <a:pt x="237108" y="256540"/>
                  </a:moveTo>
                  <a:lnTo>
                    <a:pt x="203326" y="289560"/>
                  </a:lnTo>
                  <a:lnTo>
                    <a:pt x="210617" y="298450"/>
                  </a:lnTo>
                  <a:lnTo>
                    <a:pt x="216503" y="304800"/>
                  </a:lnTo>
                  <a:lnTo>
                    <a:pt x="221007" y="311150"/>
                  </a:lnTo>
                  <a:lnTo>
                    <a:pt x="224154" y="314960"/>
                  </a:lnTo>
                  <a:lnTo>
                    <a:pt x="227329" y="321310"/>
                  </a:lnTo>
                  <a:lnTo>
                    <a:pt x="229107" y="326390"/>
                  </a:lnTo>
                  <a:lnTo>
                    <a:pt x="229234" y="330200"/>
                  </a:lnTo>
                  <a:lnTo>
                    <a:pt x="224789" y="334010"/>
                  </a:lnTo>
                  <a:lnTo>
                    <a:pt x="244855" y="354330"/>
                  </a:lnTo>
                  <a:lnTo>
                    <a:pt x="253873" y="345440"/>
                  </a:lnTo>
                  <a:lnTo>
                    <a:pt x="242824" y="334010"/>
                  </a:lnTo>
                  <a:lnTo>
                    <a:pt x="258064" y="318770"/>
                  </a:lnTo>
                  <a:lnTo>
                    <a:pt x="240156" y="318770"/>
                  </a:lnTo>
                  <a:lnTo>
                    <a:pt x="238444" y="312420"/>
                  </a:lnTo>
                  <a:lnTo>
                    <a:pt x="234838" y="306070"/>
                  </a:lnTo>
                  <a:lnTo>
                    <a:pt x="229352" y="298450"/>
                  </a:lnTo>
                  <a:lnTo>
                    <a:pt x="221996" y="289560"/>
                  </a:lnTo>
                  <a:lnTo>
                    <a:pt x="235330" y="276860"/>
                  </a:lnTo>
                  <a:lnTo>
                    <a:pt x="257350" y="276860"/>
                  </a:lnTo>
                  <a:lnTo>
                    <a:pt x="237108" y="256540"/>
                  </a:lnTo>
                  <a:close/>
                </a:path>
                <a:path w="522604" h="534670">
                  <a:moveTo>
                    <a:pt x="211189" y="327660"/>
                  </a:moveTo>
                  <a:lnTo>
                    <a:pt x="181991" y="327660"/>
                  </a:lnTo>
                  <a:lnTo>
                    <a:pt x="185166" y="328930"/>
                  </a:lnTo>
                  <a:lnTo>
                    <a:pt x="188468" y="328930"/>
                  </a:lnTo>
                  <a:lnTo>
                    <a:pt x="191643" y="330200"/>
                  </a:lnTo>
                  <a:lnTo>
                    <a:pt x="194945" y="332740"/>
                  </a:lnTo>
                  <a:lnTo>
                    <a:pt x="178434" y="349250"/>
                  </a:lnTo>
                  <a:lnTo>
                    <a:pt x="192589" y="349250"/>
                  </a:lnTo>
                  <a:lnTo>
                    <a:pt x="212725" y="328930"/>
                  </a:lnTo>
                  <a:lnTo>
                    <a:pt x="211189" y="327660"/>
                  </a:lnTo>
                  <a:close/>
                </a:path>
                <a:path w="522604" h="534670">
                  <a:moveTo>
                    <a:pt x="257350" y="276860"/>
                  </a:moveTo>
                  <a:lnTo>
                    <a:pt x="235330" y="276860"/>
                  </a:lnTo>
                  <a:lnTo>
                    <a:pt x="259079" y="299720"/>
                  </a:lnTo>
                  <a:lnTo>
                    <a:pt x="240156" y="318770"/>
                  </a:lnTo>
                  <a:lnTo>
                    <a:pt x="258064" y="318770"/>
                  </a:lnTo>
                  <a:lnTo>
                    <a:pt x="274574" y="302260"/>
                  </a:lnTo>
                  <a:lnTo>
                    <a:pt x="292115" y="302260"/>
                  </a:lnTo>
                  <a:lnTo>
                    <a:pt x="279495" y="289560"/>
                  </a:lnTo>
                  <a:lnTo>
                    <a:pt x="270001" y="289560"/>
                  </a:lnTo>
                  <a:lnTo>
                    <a:pt x="257350" y="276860"/>
                  </a:lnTo>
                  <a:close/>
                </a:path>
                <a:path w="522604" h="534670">
                  <a:moveTo>
                    <a:pt x="292115" y="302260"/>
                  </a:moveTo>
                  <a:lnTo>
                    <a:pt x="274574" y="302260"/>
                  </a:lnTo>
                  <a:lnTo>
                    <a:pt x="285623" y="313690"/>
                  </a:lnTo>
                  <a:lnTo>
                    <a:pt x="294639" y="304800"/>
                  </a:lnTo>
                  <a:lnTo>
                    <a:pt x="292115" y="302260"/>
                  </a:lnTo>
                  <a:close/>
                </a:path>
                <a:path w="522604" h="534670">
                  <a:moveTo>
                    <a:pt x="289051" y="255270"/>
                  </a:moveTo>
                  <a:lnTo>
                    <a:pt x="279526" y="255270"/>
                  </a:lnTo>
                  <a:lnTo>
                    <a:pt x="277113" y="259080"/>
                  </a:lnTo>
                  <a:lnTo>
                    <a:pt x="277368" y="265430"/>
                  </a:lnTo>
                  <a:lnTo>
                    <a:pt x="280161" y="274320"/>
                  </a:lnTo>
                  <a:lnTo>
                    <a:pt x="285750" y="290830"/>
                  </a:lnTo>
                  <a:lnTo>
                    <a:pt x="297687" y="279400"/>
                  </a:lnTo>
                  <a:lnTo>
                    <a:pt x="290829" y="261620"/>
                  </a:lnTo>
                  <a:lnTo>
                    <a:pt x="289686" y="257810"/>
                  </a:lnTo>
                  <a:lnTo>
                    <a:pt x="289051" y="255270"/>
                  </a:lnTo>
                  <a:close/>
                </a:path>
                <a:path w="522604" h="534670">
                  <a:moveTo>
                    <a:pt x="274447" y="284480"/>
                  </a:moveTo>
                  <a:lnTo>
                    <a:pt x="270001" y="289560"/>
                  </a:lnTo>
                  <a:lnTo>
                    <a:pt x="279495" y="289560"/>
                  </a:lnTo>
                  <a:lnTo>
                    <a:pt x="274447" y="284480"/>
                  </a:lnTo>
                  <a:close/>
                </a:path>
                <a:path w="522604" h="534670">
                  <a:moveTo>
                    <a:pt x="312877" y="250190"/>
                  </a:moveTo>
                  <a:lnTo>
                    <a:pt x="291083" y="250190"/>
                  </a:lnTo>
                  <a:lnTo>
                    <a:pt x="308991" y="267970"/>
                  </a:lnTo>
                  <a:lnTo>
                    <a:pt x="320039" y="257810"/>
                  </a:lnTo>
                  <a:lnTo>
                    <a:pt x="312877" y="250190"/>
                  </a:lnTo>
                  <a:close/>
                </a:path>
                <a:path w="522604" h="534670">
                  <a:moveTo>
                    <a:pt x="291083" y="250190"/>
                  </a:moveTo>
                  <a:lnTo>
                    <a:pt x="260350" y="250190"/>
                  </a:lnTo>
                  <a:lnTo>
                    <a:pt x="263017" y="251460"/>
                  </a:lnTo>
                  <a:lnTo>
                    <a:pt x="271906" y="255270"/>
                  </a:lnTo>
                  <a:lnTo>
                    <a:pt x="276225" y="256540"/>
                  </a:lnTo>
                  <a:lnTo>
                    <a:pt x="279526" y="255270"/>
                  </a:lnTo>
                  <a:lnTo>
                    <a:pt x="289051" y="255270"/>
                  </a:lnTo>
                  <a:lnTo>
                    <a:pt x="289051" y="252730"/>
                  </a:lnTo>
                  <a:lnTo>
                    <a:pt x="289813" y="251460"/>
                  </a:lnTo>
                  <a:lnTo>
                    <a:pt x="291083" y="250190"/>
                  </a:lnTo>
                  <a:close/>
                </a:path>
                <a:path w="522604" h="534670">
                  <a:moveTo>
                    <a:pt x="260350" y="237490"/>
                  </a:moveTo>
                  <a:lnTo>
                    <a:pt x="257428" y="238760"/>
                  </a:lnTo>
                  <a:lnTo>
                    <a:pt x="254634" y="238760"/>
                  </a:lnTo>
                  <a:lnTo>
                    <a:pt x="249554" y="243840"/>
                  </a:lnTo>
                  <a:lnTo>
                    <a:pt x="248666" y="243840"/>
                  </a:lnTo>
                  <a:lnTo>
                    <a:pt x="247269" y="245110"/>
                  </a:lnTo>
                  <a:lnTo>
                    <a:pt x="245236" y="247650"/>
                  </a:lnTo>
                  <a:lnTo>
                    <a:pt x="252602" y="255270"/>
                  </a:lnTo>
                  <a:lnTo>
                    <a:pt x="255524" y="252730"/>
                  </a:lnTo>
                  <a:lnTo>
                    <a:pt x="257682" y="251460"/>
                  </a:lnTo>
                  <a:lnTo>
                    <a:pt x="260350" y="250190"/>
                  </a:lnTo>
                  <a:lnTo>
                    <a:pt x="312877" y="250190"/>
                  </a:lnTo>
                  <a:lnTo>
                    <a:pt x="308101" y="245110"/>
                  </a:lnTo>
                  <a:lnTo>
                    <a:pt x="278002" y="245110"/>
                  </a:lnTo>
                  <a:lnTo>
                    <a:pt x="274954" y="243840"/>
                  </a:lnTo>
                  <a:lnTo>
                    <a:pt x="270382" y="241300"/>
                  </a:lnTo>
                  <a:lnTo>
                    <a:pt x="264668" y="238760"/>
                  </a:lnTo>
                  <a:lnTo>
                    <a:pt x="260350" y="237490"/>
                  </a:lnTo>
                  <a:close/>
                </a:path>
                <a:path w="522604" h="534670">
                  <a:moveTo>
                    <a:pt x="339572" y="237490"/>
                  </a:moveTo>
                  <a:lnTo>
                    <a:pt x="310769" y="237490"/>
                  </a:lnTo>
                  <a:lnTo>
                    <a:pt x="331216" y="246380"/>
                  </a:lnTo>
                  <a:lnTo>
                    <a:pt x="339572" y="237490"/>
                  </a:lnTo>
                  <a:close/>
                </a:path>
                <a:path w="522604" h="534670">
                  <a:moveTo>
                    <a:pt x="278129" y="215900"/>
                  </a:moveTo>
                  <a:lnTo>
                    <a:pt x="267080" y="226060"/>
                  </a:lnTo>
                  <a:lnTo>
                    <a:pt x="284225" y="243840"/>
                  </a:lnTo>
                  <a:lnTo>
                    <a:pt x="282701" y="245110"/>
                  </a:lnTo>
                  <a:lnTo>
                    <a:pt x="308101" y="245110"/>
                  </a:lnTo>
                  <a:lnTo>
                    <a:pt x="302132" y="238760"/>
                  </a:lnTo>
                  <a:lnTo>
                    <a:pt x="303656" y="237490"/>
                  </a:lnTo>
                  <a:lnTo>
                    <a:pt x="339572" y="237490"/>
                  </a:lnTo>
                  <a:lnTo>
                    <a:pt x="343153" y="233680"/>
                  </a:lnTo>
                  <a:lnTo>
                    <a:pt x="338804" y="232410"/>
                  </a:lnTo>
                  <a:lnTo>
                    <a:pt x="295148" y="232410"/>
                  </a:lnTo>
                  <a:lnTo>
                    <a:pt x="278129" y="215900"/>
                  </a:lnTo>
                  <a:close/>
                </a:path>
                <a:path w="522604" h="534670">
                  <a:moveTo>
                    <a:pt x="299847" y="193040"/>
                  </a:moveTo>
                  <a:lnTo>
                    <a:pt x="297433" y="195580"/>
                  </a:lnTo>
                  <a:lnTo>
                    <a:pt x="295909" y="196850"/>
                  </a:lnTo>
                  <a:lnTo>
                    <a:pt x="292480" y="200660"/>
                  </a:lnTo>
                  <a:lnTo>
                    <a:pt x="290829" y="203200"/>
                  </a:lnTo>
                  <a:lnTo>
                    <a:pt x="290322" y="205740"/>
                  </a:lnTo>
                  <a:lnTo>
                    <a:pt x="289686" y="208280"/>
                  </a:lnTo>
                  <a:lnTo>
                    <a:pt x="290829" y="213360"/>
                  </a:lnTo>
                  <a:lnTo>
                    <a:pt x="293497" y="218440"/>
                  </a:lnTo>
                  <a:lnTo>
                    <a:pt x="295655" y="223520"/>
                  </a:lnTo>
                  <a:lnTo>
                    <a:pt x="296799" y="226060"/>
                  </a:lnTo>
                  <a:lnTo>
                    <a:pt x="297052" y="227330"/>
                  </a:lnTo>
                  <a:lnTo>
                    <a:pt x="297179" y="229870"/>
                  </a:lnTo>
                  <a:lnTo>
                    <a:pt x="296672" y="231140"/>
                  </a:lnTo>
                  <a:lnTo>
                    <a:pt x="295148" y="232410"/>
                  </a:lnTo>
                  <a:lnTo>
                    <a:pt x="338804" y="232410"/>
                  </a:lnTo>
                  <a:lnTo>
                    <a:pt x="321309" y="227330"/>
                  </a:lnTo>
                  <a:lnTo>
                    <a:pt x="306450" y="227330"/>
                  </a:lnTo>
                  <a:lnTo>
                    <a:pt x="307975" y="224790"/>
                  </a:lnTo>
                  <a:lnTo>
                    <a:pt x="307339" y="219710"/>
                  </a:lnTo>
                  <a:lnTo>
                    <a:pt x="302895" y="210820"/>
                  </a:lnTo>
                  <a:lnTo>
                    <a:pt x="302132" y="208280"/>
                  </a:lnTo>
                  <a:lnTo>
                    <a:pt x="302641" y="205740"/>
                  </a:lnTo>
                  <a:lnTo>
                    <a:pt x="304164" y="204470"/>
                  </a:lnTo>
                  <a:lnTo>
                    <a:pt x="307085" y="200660"/>
                  </a:lnTo>
                  <a:lnTo>
                    <a:pt x="299847" y="193040"/>
                  </a:lnTo>
                  <a:close/>
                </a:path>
                <a:path w="522604" h="534670">
                  <a:moveTo>
                    <a:pt x="310514" y="224790"/>
                  </a:moveTo>
                  <a:lnTo>
                    <a:pt x="306450" y="227330"/>
                  </a:lnTo>
                  <a:lnTo>
                    <a:pt x="321309" y="227330"/>
                  </a:lnTo>
                  <a:lnTo>
                    <a:pt x="316864" y="226060"/>
                  </a:lnTo>
                  <a:lnTo>
                    <a:pt x="310514" y="224790"/>
                  </a:lnTo>
                  <a:close/>
                </a:path>
                <a:path w="522604" h="534670">
                  <a:moveTo>
                    <a:pt x="321945" y="171450"/>
                  </a:moveTo>
                  <a:lnTo>
                    <a:pt x="308228" y="185420"/>
                  </a:lnTo>
                  <a:lnTo>
                    <a:pt x="350138" y="227330"/>
                  </a:lnTo>
                  <a:lnTo>
                    <a:pt x="359536" y="217170"/>
                  </a:lnTo>
                  <a:lnTo>
                    <a:pt x="331977" y="190500"/>
                  </a:lnTo>
                  <a:lnTo>
                    <a:pt x="361569" y="190500"/>
                  </a:lnTo>
                  <a:lnTo>
                    <a:pt x="321945" y="171450"/>
                  </a:lnTo>
                  <a:close/>
                </a:path>
                <a:path w="522604" h="534670">
                  <a:moveTo>
                    <a:pt x="356616" y="137160"/>
                  </a:moveTo>
                  <a:lnTo>
                    <a:pt x="342900" y="151130"/>
                  </a:lnTo>
                  <a:lnTo>
                    <a:pt x="361569" y="190500"/>
                  </a:lnTo>
                  <a:lnTo>
                    <a:pt x="331977" y="190500"/>
                  </a:lnTo>
                  <a:lnTo>
                    <a:pt x="369316" y="208280"/>
                  </a:lnTo>
                  <a:lnTo>
                    <a:pt x="378841" y="198120"/>
                  </a:lnTo>
                  <a:lnTo>
                    <a:pt x="361442" y="160020"/>
                  </a:lnTo>
                  <a:lnTo>
                    <a:pt x="379475" y="160020"/>
                  </a:lnTo>
                  <a:lnTo>
                    <a:pt x="356616" y="137160"/>
                  </a:lnTo>
                  <a:close/>
                </a:path>
                <a:path w="522604" h="534670">
                  <a:moveTo>
                    <a:pt x="379475" y="160020"/>
                  </a:moveTo>
                  <a:lnTo>
                    <a:pt x="361442" y="160020"/>
                  </a:lnTo>
                  <a:lnTo>
                    <a:pt x="389000" y="187960"/>
                  </a:lnTo>
                  <a:lnTo>
                    <a:pt x="398525" y="179070"/>
                  </a:lnTo>
                  <a:lnTo>
                    <a:pt x="379475" y="160020"/>
                  </a:lnTo>
                  <a:close/>
                </a:path>
                <a:path w="522604" h="534670">
                  <a:moveTo>
                    <a:pt x="403098" y="100330"/>
                  </a:moveTo>
                  <a:lnTo>
                    <a:pt x="395477" y="100330"/>
                  </a:lnTo>
                  <a:lnTo>
                    <a:pt x="388493" y="102870"/>
                  </a:lnTo>
                  <a:lnTo>
                    <a:pt x="382143" y="109220"/>
                  </a:lnTo>
                  <a:lnTo>
                    <a:pt x="376681" y="115570"/>
                  </a:lnTo>
                  <a:lnTo>
                    <a:pt x="374014" y="121920"/>
                  </a:lnTo>
                  <a:lnTo>
                    <a:pt x="374057" y="123190"/>
                  </a:lnTo>
                  <a:lnTo>
                    <a:pt x="374142" y="125730"/>
                  </a:lnTo>
                  <a:lnTo>
                    <a:pt x="374269" y="129540"/>
                  </a:lnTo>
                  <a:lnTo>
                    <a:pt x="374332" y="130810"/>
                  </a:lnTo>
                  <a:lnTo>
                    <a:pt x="374459" y="133350"/>
                  </a:lnTo>
                  <a:lnTo>
                    <a:pt x="374586" y="135890"/>
                  </a:lnTo>
                  <a:lnTo>
                    <a:pt x="403732" y="161290"/>
                  </a:lnTo>
                  <a:lnTo>
                    <a:pt x="409848" y="161290"/>
                  </a:lnTo>
                  <a:lnTo>
                    <a:pt x="415797" y="160020"/>
                  </a:lnTo>
                  <a:lnTo>
                    <a:pt x="421556" y="156210"/>
                  </a:lnTo>
                  <a:lnTo>
                    <a:pt x="427100" y="152400"/>
                  </a:lnTo>
                  <a:lnTo>
                    <a:pt x="431673" y="147320"/>
                  </a:lnTo>
                  <a:lnTo>
                    <a:pt x="406273" y="147320"/>
                  </a:lnTo>
                  <a:lnTo>
                    <a:pt x="402844" y="146050"/>
                  </a:lnTo>
                  <a:lnTo>
                    <a:pt x="399414" y="142240"/>
                  </a:lnTo>
                  <a:lnTo>
                    <a:pt x="405736" y="135890"/>
                  </a:lnTo>
                  <a:lnTo>
                    <a:pt x="392810" y="135890"/>
                  </a:lnTo>
                  <a:lnTo>
                    <a:pt x="389762" y="132080"/>
                  </a:lnTo>
                  <a:lnTo>
                    <a:pt x="388238" y="129540"/>
                  </a:lnTo>
                  <a:lnTo>
                    <a:pt x="388069" y="127000"/>
                  </a:lnTo>
                  <a:lnTo>
                    <a:pt x="387984" y="125730"/>
                  </a:lnTo>
                  <a:lnTo>
                    <a:pt x="396367" y="114300"/>
                  </a:lnTo>
                  <a:lnTo>
                    <a:pt x="427227" y="114300"/>
                  </a:lnTo>
                  <a:lnTo>
                    <a:pt x="421010" y="109220"/>
                  </a:lnTo>
                  <a:lnTo>
                    <a:pt x="414924" y="104140"/>
                  </a:lnTo>
                  <a:lnTo>
                    <a:pt x="408957" y="101600"/>
                  </a:lnTo>
                  <a:lnTo>
                    <a:pt x="403098" y="100330"/>
                  </a:lnTo>
                  <a:close/>
                </a:path>
                <a:path w="522604" h="534670">
                  <a:moveTo>
                    <a:pt x="432943" y="121920"/>
                  </a:moveTo>
                  <a:lnTo>
                    <a:pt x="419988" y="130810"/>
                  </a:lnTo>
                  <a:lnTo>
                    <a:pt x="421512" y="133350"/>
                  </a:lnTo>
                  <a:lnTo>
                    <a:pt x="422148" y="135890"/>
                  </a:lnTo>
                  <a:lnTo>
                    <a:pt x="421639" y="139700"/>
                  </a:lnTo>
                  <a:lnTo>
                    <a:pt x="420624" y="142240"/>
                  </a:lnTo>
                  <a:lnTo>
                    <a:pt x="418973" y="143510"/>
                  </a:lnTo>
                  <a:lnTo>
                    <a:pt x="416432" y="146050"/>
                  </a:lnTo>
                  <a:lnTo>
                    <a:pt x="413384" y="147320"/>
                  </a:lnTo>
                  <a:lnTo>
                    <a:pt x="431673" y="147320"/>
                  </a:lnTo>
                  <a:lnTo>
                    <a:pt x="434467" y="142240"/>
                  </a:lnTo>
                  <a:lnTo>
                    <a:pt x="435482" y="137160"/>
                  </a:lnTo>
                  <a:lnTo>
                    <a:pt x="436372" y="132080"/>
                  </a:lnTo>
                  <a:lnTo>
                    <a:pt x="435482" y="127000"/>
                  </a:lnTo>
                  <a:lnTo>
                    <a:pt x="432943" y="121920"/>
                  </a:lnTo>
                  <a:close/>
                </a:path>
                <a:path w="522604" h="534670">
                  <a:moveTo>
                    <a:pt x="427227" y="114300"/>
                  </a:moveTo>
                  <a:lnTo>
                    <a:pt x="402844" y="114300"/>
                  </a:lnTo>
                  <a:lnTo>
                    <a:pt x="406146" y="115570"/>
                  </a:lnTo>
                  <a:lnTo>
                    <a:pt x="409448" y="118110"/>
                  </a:lnTo>
                  <a:lnTo>
                    <a:pt x="392810" y="135890"/>
                  </a:lnTo>
                  <a:lnTo>
                    <a:pt x="405736" y="135890"/>
                  </a:lnTo>
                  <a:lnTo>
                    <a:pt x="427227" y="114300"/>
                  </a:lnTo>
                  <a:close/>
                </a:path>
                <a:path w="522604" h="534670">
                  <a:moveTo>
                    <a:pt x="423036" y="69850"/>
                  </a:moveTo>
                  <a:lnTo>
                    <a:pt x="411987" y="81280"/>
                  </a:lnTo>
                  <a:lnTo>
                    <a:pt x="453898" y="123190"/>
                  </a:lnTo>
                  <a:lnTo>
                    <a:pt x="464947" y="111760"/>
                  </a:lnTo>
                  <a:lnTo>
                    <a:pt x="447421" y="95250"/>
                  </a:lnTo>
                  <a:lnTo>
                    <a:pt x="457190" y="85090"/>
                  </a:lnTo>
                  <a:lnTo>
                    <a:pt x="438403" y="85090"/>
                  </a:lnTo>
                  <a:lnTo>
                    <a:pt x="423036" y="69850"/>
                  </a:lnTo>
                  <a:close/>
                </a:path>
                <a:path w="522604" h="534670">
                  <a:moveTo>
                    <a:pt x="485648" y="78740"/>
                  </a:moveTo>
                  <a:lnTo>
                    <a:pt x="463296" y="78740"/>
                  </a:lnTo>
                  <a:lnTo>
                    <a:pt x="480822" y="96520"/>
                  </a:lnTo>
                  <a:lnTo>
                    <a:pt x="491998" y="85090"/>
                  </a:lnTo>
                  <a:lnTo>
                    <a:pt x="485648" y="78740"/>
                  </a:lnTo>
                  <a:close/>
                </a:path>
                <a:path w="522604" h="534670">
                  <a:moveTo>
                    <a:pt x="450087" y="43180"/>
                  </a:moveTo>
                  <a:lnTo>
                    <a:pt x="438911" y="54610"/>
                  </a:lnTo>
                  <a:lnTo>
                    <a:pt x="454278" y="69850"/>
                  </a:lnTo>
                  <a:lnTo>
                    <a:pt x="438403" y="85090"/>
                  </a:lnTo>
                  <a:lnTo>
                    <a:pt x="457190" y="85090"/>
                  </a:lnTo>
                  <a:lnTo>
                    <a:pt x="463296" y="78740"/>
                  </a:lnTo>
                  <a:lnTo>
                    <a:pt x="485648" y="78740"/>
                  </a:lnTo>
                  <a:lnTo>
                    <a:pt x="450087" y="43180"/>
                  </a:lnTo>
                  <a:close/>
                </a:path>
                <a:path w="522604" h="534670">
                  <a:moveTo>
                    <a:pt x="500844" y="33020"/>
                  </a:moveTo>
                  <a:lnTo>
                    <a:pt x="478281" y="33020"/>
                  </a:lnTo>
                  <a:lnTo>
                    <a:pt x="511301" y="66040"/>
                  </a:lnTo>
                  <a:lnTo>
                    <a:pt x="522350" y="54610"/>
                  </a:lnTo>
                  <a:lnTo>
                    <a:pt x="500844" y="33020"/>
                  </a:lnTo>
                  <a:close/>
                </a:path>
                <a:path w="522604" h="534670">
                  <a:moveTo>
                    <a:pt x="493902" y="0"/>
                  </a:moveTo>
                  <a:lnTo>
                    <a:pt x="455929" y="36830"/>
                  </a:lnTo>
                  <a:lnTo>
                    <a:pt x="464947" y="46990"/>
                  </a:lnTo>
                  <a:lnTo>
                    <a:pt x="478281" y="33020"/>
                  </a:lnTo>
                  <a:lnTo>
                    <a:pt x="500844" y="33020"/>
                  </a:lnTo>
                  <a:lnTo>
                    <a:pt x="489457" y="21590"/>
                  </a:lnTo>
                  <a:lnTo>
                    <a:pt x="502793" y="8890"/>
                  </a:lnTo>
                  <a:lnTo>
                    <a:pt x="49390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112700" y="4715192"/>
              <a:ext cx="1293970" cy="129397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98107" y="4696942"/>
              <a:ext cx="608076" cy="541045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6174993" y="4776977"/>
              <a:ext cx="1219200" cy="1219200"/>
            </a:xfrm>
            <a:custGeom>
              <a:avLst/>
              <a:gdLst/>
              <a:ahLst/>
              <a:cxnLst/>
              <a:rect l="l" t="t" r="r" b="b"/>
              <a:pathLst>
                <a:path w="1219200" h="1219200">
                  <a:moveTo>
                    <a:pt x="609473" y="0"/>
                  </a:moveTo>
                  <a:lnTo>
                    <a:pt x="609473" y="304673"/>
                  </a:lnTo>
                  <a:lnTo>
                    <a:pt x="654506" y="308016"/>
                  </a:lnTo>
                  <a:lnTo>
                    <a:pt x="698277" y="317896"/>
                  </a:lnTo>
                  <a:lnTo>
                    <a:pt x="740096" y="334087"/>
                  </a:lnTo>
                  <a:lnTo>
                    <a:pt x="779272" y="356362"/>
                  </a:lnTo>
                  <a:lnTo>
                    <a:pt x="818113" y="387234"/>
                  </a:lnTo>
                  <a:lnTo>
                    <a:pt x="850627" y="422960"/>
                  </a:lnTo>
                  <a:lnTo>
                    <a:pt x="876645" y="462672"/>
                  </a:lnTo>
                  <a:lnTo>
                    <a:pt x="895996" y="505500"/>
                  </a:lnTo>
                  <a:lnTo>
                    <a:pt x="908510" y="550576"/>
                  </a:lnTo>
                  <a:lnTo>
                    <a:pt x="914017" y="597032"/>
                  </a:lnTo>
                  <a:lnTo>
                    <a:pt x="912349" y="643997"/>
                  </a:lnTo>
                  <a:lnTo>
                    <a:pt x="903333" y="690605"/>
                  </a:lnTo>
                  <a:lnTo>
                    <a:pt x="886802" y="735986"/>
                  </a:lnTo>
                  <a:lnTo>
                    <a:pt x="862583" y="779272"/>
                  </a:lnTo>
                  <a:lnTo>
                    <a:pt x="831711" y="818084"/>
                  </a:lnTo>
                  <a:lnTo>
                    <a:pt x="795985" y="850578"/>
                  </a:lnTo>
                  <a:lnTo>
                    <a:pt x="756273" y="876582"/>
                  </a:lnTo>
                  <a:lnTo>
                    <a:pt x="713445" y="895925"/>
                  </a:lnTo>
                  <a:lnTo>
                    <a:pt x="668369" y="908435"/>
                  </a:lnTo>
                  <a:lnTo>
                    <a:pt x="621913" y="913941"/>
                  </a:lnTo>
                  <a:lnTo>
                    <a:pt x="574948" y="912270"/>
                  </a:lnTo>
                  <a:lnTo>
                    <a:pt x="528340" y="903251"/>
                  </a:lnTo>
                  <a:lnTo>
                    <a:pt x="482959" y="886712"/>
                  </a:lnTo>
                  <a:lnTo>
                    <a:pt x="439674" y="862482"/>
                  </a:lnTo>
                  <a:lnTo>
                    <a:pt x="400867" y="831634"/>
                  </a:lnTo>
                  <a:lnTo>
                    <a:pt x="368380" y="795920"/>
                  </a:lnTo>
                  <a:lnTo>
                    <a:pt x="342384" y="756214"/>
                  </a:lnTo>
                  <a:lnTo>
                    <a:pt x="323049" y="713386"/>
                  </a:lnTo>
                  <a:lnTo>
                    <a:pt x="310546" y="668308"/>
                  </a:lnTo>
                  <a:lnTo>
                    <a:pt x="305046" y="621852"/>
                  </a:lnTo>
                  <a:lnTo>
                    <a:pt x="306720" y="574889"/>
                  </a:lnTo>
                  <a:lnTo>
                    <a:pt x="315738" y="528290"/>
                  </a:lnTo>
                  <a:lnTo>
                    <a:pt x="332270" y="482928"/>
                  </a:lnTo>
                  <a:lnTo>
                    <a:pt x="356488" y="439674"/>
                  </a:lnTo>
                  <a:lnTo>
                    <a:pt x="103377" y="269875"/>
                  </a:lnTo>
                  <a:lnTo>
                    <a:pt x="76457" y="313925"/>
                  </a:lnTo>
                  <a:lnTo>
                    <a:pt x="53447" y="359905"/>
                  </a:lnTo>
                  <a:lnTo>
                    <a:pt x="34431" y="407548"/>
                  </a:lnTo>
                  <a:lnTo>
                    <a:pt x="19494" y="456590"/>
                  </a:lnTo>
                  <a:lnTo>
                    <a:pt x="8720" y="506768"/>
                  </a:lnTo>
                  <a:lnTo>
                    <a:pt x="2194" y="557817"/>
                  </a:lnTo>
                  <a:lnTo>
                    <a:pt x="0" y="609473"/>
                  </a:lnTo>
                  <a:lnTo>
                    <a:pt x="1834" y="657097"/>
                  </a:lnTo>
                  <a:lnTo>
                    <a:pt x="7245" y="703719"/>
                  </a:lnTo>
                  <a:lnTo>
                    <a:pt x="16099" y="749204"/>
                  </a:lnTo>
                  <a:lnTo>
                    <a:pt x="28259" y="793416"/>
                  </a:lnTo>
                  <a:lnTo>
                    <a:pt x="43590" y="836219"/>
                  </a:lnTo>
                  <a:lnTo>
                    <a:pt x="61956" y="877478"/>
                  </a:lnTo>
                  <a:lnTo>
                    <a:pt x="83222" y="917058"/>
                  </a:lnTo>
                  <a:lnTo>
                    <a:pt x="107252" y="954822"/>
                  </a:lnTo>
                  <a:lnTo>
                    <a:pt x="133910" y="990635"/>
                  </a:lnTo>
                  <a:lnTo>
                    <a:pt x="163062" y="1024362"/>
                  </a:lnTo>
                  <a:lnTo>
                    <a:pt x="194570" y="1055867"/>
                  </a:lnTo>
                  <a:lnTo>
                    <a:pt x="228300" y="1085015"/>
                  </a:lnTo>
                  <a:lnTo>
                    <a:pt x="264117" y="1111671"/>
                  </a:lnTo>
                  <a:lnTo>
                    <a:pt x="301883" y="1135697"/>
                  </a:lnTo>
                  <a:lnTo>
                    <a:pt x="341465" y="1156960"/>
                  </a:lnTo>
                  <a:lnTo>
                    <a:pt x="382726" y="1175324"/>
                  </a:lnTo>
                  <a:lnTo>
                    <a:pt x="425530" y="1190653"/>
                  </a:lnTo>
                  <a:lnTo>
                    <a:pt x="469743" y="1202811"/>
                  </a:lnTo>
                  <a:lnTo>
                    <a:pt x="515228" y="1211663"/>
                  </a:lnTo>
                  <a:lnTo>
                    <a:pt x="561849" y="1217074"/>
                  </a:lnTo>
                  <a:lnTo>
                    <a:pt x="609473" y="1218907"/>
                  </a:lnTo>
                  <a:lnTo>
                    <a:pt x="657112" y="1217074"/>
                  </a:lnTo>
                  <a:lnTo>
                    <a:pt x="703747" y="1211663"/>
                  </a:lnTo>
                  <a:lnTo>
                    <a:pt x="749242" y="1202811"/>
                  </a:lnTo>
                  <a:lnTo>
                    <a:pt x="793463" y="1190653"/>
                  </a:lnTo>
                  <a:lnTo>
                    <a:pt x="836272" y="1175324"/>
                  </a:lnTo>
                  <a:lnTo>
                    <a:pt x="877536" y="1156960"/>
                  </a:lnTo>
                  <a:lnTo>
                    <a:pt x="917118" y="1135697"/>
                  </a:lnTo>
                  <a:lnTo>
                    <a:pt x="954884" y="1111671"/>
                  </a:lnTo>
                  <a:lnTo>
                    <a:pt x="990698" y="1085015"/>
                  </a:lnTo>
                  <a:lnTo>
                    <a:pt x="1024425" y="1055867"/>
                  </a:lnTo>
                  <a:lnTo>
                    <a:pt x="1055929" y="1024362"/>
                  </a:lnTo>
                  <a:lnTo>
                    <a:pt x="1085075" y="990635"/>
                  </a:lnTo>
                  <a:lnTo>
                    <a:pt x="1111727" y="954822"/>
                  </a:lnTo>
                  <a:lnTo>
                    <a:pt x="1135751" y="917058"/>
                  </a:lnTo>
                  <a:lnTo>
                    <a:pt x="1157011" y="877478"/>
                  </a:lnTo>
                  <a:lnTo>
                    <a:pt x="1175371" y="836219"/>
                  </a:lnTo>
                  <a:lnTo>
                    <a:pt x="1190697" y="793416"/>
                  </a:lnTo>
                  <a:lnTo>
                    <a:pt x="1202853" y="749204"/>
                  </a:lnTo>
                  <a:lnTo>
                    <a:pt x="1211703" y="703719"/>
                  </a:lnTo>
                  <a:lnTo>
                    <a:pt x="1217112" y="657097"/>
                  </a:lnTo>
                  <a:lnTo>
                    <a:pt x="1218946" y="609473"/>
                  </a:lnTo>
                  <a:lnTo>
                    <a:pt x="1217112" y="561833"/>
                  </a:lnTo>
                  <a:lnTo>
                    <a:pt x="1211703" y="515198"/>
                  </a:lnTo>
                  <a:lnTo>
                    <a:pt x="1202853" y="469703"/>
                  </a:lnTo>
                  <a:lnTo>
                    <a:pt x="1190697" y="425482"/>
                  </a:lnTo>
                  <a:lnTo>
                    <a:pt x="1175371" y="382673"/>
                  </a:lnTo>
                  <a:lnTo>
                    <a:pt x="1157011" y="341409"/>
                  </a:lnTo>
                  <a:lnTo>
                    <a:pt x="1135751" y="301827"/>
                  </a:lnTo>
                  <a:lnTo>
                    <a:pt x="1111727" y="264061"/>
                  </a:lnTo>
                  <a:lnTo>
                    <a:pt x="1085075" y="228247"/>
                  </a:lnTo>
                  <a:lnTo>
                    <a:pt x="1055929" y="194520"/>
                  </a:lnTo>
                  <a:lnTo>
                    <a:pt x="1024425" y="163016"/>
                  </a:lnTo>
                  <a:lnTo>
                    <a:pt x="990698" y="133870"/>
                  </a:lnTo>
                  <a:lnTo>
                    <a:pt x="954884" y="107218"/>
                  </a:lnTo>
                  <a:lnTo>
                    <a:pt x="917118" y="83194"/>
                  </a:lnTo>
                  <a:lnTo>
                    <a:pt x="877536" y="61934"/>
                  </a:lnTo>
                  <a:lnTo>
                    <a:pt x="836272" y="43574"/>
                  </a:lnTo>
                  <a:lnTo>
                    <a:pt x="793463" y="28248"/>
                  </a:lnTo>
                  <a:lnTo>
                    <a:pt x="749242" y="16092"/>
                  </a:lnTo>
                  <a:lnTo>
                    <a:pt x="703747" y="7242"/>
                  </a:lnTo>
                  <a:lnTo>
                    <a:pt x="657112" y="1833"/>
                  </a:lnTo>
                  <a:lnTo>
                    <a:pt x="60947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278371" y="4776977"/>
              <a:ext cx="506095" cy="440055"/>
            </a:xfrm>
            <a:custGeom>
              <a:avLst/>
              <a:gdLst/>
              <a:ahLst/>
              <a:cxnLst/>
              <a:rect l="l" t="t" r="r" b="b"/>
              <a:pathLst>
                <a:path w="506095" h="440054">
                  <a:moveTo>
                    <a:pt x="506095" y="0"/>
                  </a:moveTo>
                  <a:lnTo>
                    <a:pt x="455641" y="2089"/>
                  </a:lnTo>
                  <a:lnTo>
                    <a:pt x="405961" y="8278"/>
                  </a:lnTo>
                  <a:lnTo>
                    <a:pt x="357276" y="18450"/>
                  </a:lnTo>
                  <a:lnTo>
                    <a:pt x="309804" y="32488"/>
                  </a:lnTo>
                  <a:lnTo>
                    <a:pt x="263764" y="50274"/>
                  </a:lnTo>
                  <a:lnTo>
                    <a:pt x="219376" y="71691"/>
                  </a:lnTo>
                  <a:lnTo>
                    <a:pt x="176858" y="96622"/>
                  </a:lnTo>
                  <a:lnTo>
                    <a:pt x="136430" y="124949"/>
                  </a:lnTo>
                  <a:lnTo>
                    <a:pt x="98311" y="156555"/>
                  </a:lnTo>
                  <a:lnTo>
                    <a:pt x="62720" y="191323"/>
                  </a:lnTo>
                  <a:lnTo>
                    <a:pt x="29877" y="229135"/>
                  </a:lnTo>
                  <a:lnTo>
                    <a:pt x="0" y="269875"/>
                  </a:lnTo>
                  <a:lnTo>
                    <a:pt x="253110" y="439674"/>
                  </a:lnTo>
                  <a:lnTo>
                    <a:pt x="284471" y="400393"/>
                  </a:lnTo>
                  <a:lnTo>
                    <a:pt x="321324" y="367194"/>
                  </a:lnTo>
                  <a:lnTo>
                    <a:pt x="362791" y="340550"/>
                  </a:lnTo>
                  <a:lnTo>
                    <a:pt x="407994" y="320933"/>
                  </a:lnTo>
                  <a:lnTo>
                    <a:pt x="456055" y="308816"/>
                  </a:lnTo>
                  <a:lnTo>
                    <a:pt x="506095" y="304673"/>
                  </a:lnTo>
                  <a:lnTo>
                    <a:pt x="506095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106171" y="2561589"/>
            <a:ext cx="1419225" cy="1094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2069" marR="43815" algn="ctr">
              <a:lnSpc>
                <a:spcPct val="100000"/>
              </a:lnSpc>
              <a:spcBef>
                <a:spcPts val="105"/>
              </a:spcBef>
            </a:pPr>
            <a:r>
              <a:rPr sz="1400" b="1" spc="-30" dirty="0">
                <a:latin typeface="Tahoma"/>
                <a:cs typeface="Tahoma"/>
              </a:rPr>
              <a:t>Добровольная </a:t>
            </a:r>
            <a:r>
              <a:rPr sz="1400" b="1" spc="-10" dirty="0">
                <a:latin typeface="Tahoma"/>
                <a:cs typeface="Tahoma"/>
              </a:rPr>
              <a:t>текучесть</a:t>
            </a:r>
            <a:endParaRPr sz="1400">
              <a:latin typeface="Tahoma"/>
              <a:cs typeface="Tahoma"/>
            </a:endParaRPr>
          </a:p>
          <a:p>
            <a:pPr marL="233045" marR="226060" algn="ctr">
              <a:lnSpc>
                <a:spcPct val="100000"/>
              </a:lnSpc>
            </a:pPr>
            <a:r>
              <a:rPr sz="1050" dirty="0">
                <a:latin typeface="Tahoma"/>
                <a:cs typeface="Tahoma"/>
              </a:rPr>
              <a:t>увольнения</a:t>
            </a:r>
            <a:r>
              <a:rPr sz="1050" spc="165" dirty="0">
                <a:latin typeface="Tahoma"/>
                <a:cs typeface="Tahoma"/>
              </a:rPr>
              <a:t> </a:t>
            </a:r>
            <a:r>
              <a:rPr sz="1050" spc="50" dirty="0">
                <a:latin typeface="Tahoma"/>
                <a:cs typeface="Tahoma"/>
              </a:rPr>
              <a:t>по </a:t>
            </a:r>
            <a:r>
              <a:rPr sz="1050" spc="40" dirty="0">
                <a:latin typeface="Tahoma"/>
                <a:cs typeface="Tahoma"/>
              </a:rPr>
              <a:t>инициативе</a:t>
            </a:r>
            <a:endParaRPr sz="105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050" spc="80" dirty="0">
                <a:latin typeface="Tahoma"/>
                <a:cs typeface="Tahoma"/>
              </a:rPr>
              <a:t>работника</a:t>
            </a:r>
            <a:r>
              <a:rPr sz="1050" spc="-90" dirty="0">
                <a:latin typeface="Tahoma"/>
                <a:cs typeface="Tahoma"/>
              </a:rPr>
              <a:t> </a:t>
            </a:r>
            <a:r>
              <a:rPr sz="1050" spc="55" dirty="0">
                <a:latin typeface="Tahoma"/>
                <a:cs typeface="Tahoma"/>
              </a:rPr>
              <a:t>и</a:t>
            </a:r>
            <a:r>
              <a:rPr sz="1050" spc="-40" dirty="0">
                <a:latin typeface="Tahoma"/>
                <a:cs typeface="Tahoma"/>
              </a:rPr>
              <a:t> </a:t>
            </a:r>
            <a:r>
              <a:rPr sz="1050" spc="50" dirty="0">
                <a:latin typeface="Tahoma"/>
                <a:cs typeface="Tahoma"/>
              </a:rPr>
              <a:t>по</a:t>
            </a:r>
            <a:endParaRPr sz="105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1050" spc="85" dirty="0">
                <a:latin typeface="Tahoma"/>
                <a:cs typeface="Tahoma"/>
              </a:rPr>
              <a:t>соглашению</a:t>
            </a:r>
            <a:r>
              <a:rPr sz="1050" spc="-60" dirty="0">
                <a:latin typeface="Tahoma"/>
                <a:cs typeface="Tahoma"/>
              </a:rPr>
              <a:t> </a:t>
            </a:r>
            <a:r>
              <a:rPr sz="1050" spc="70" dirty="0">
                <a:latin typeface="Tahoma"/>
                <a:cs typeface="Tahoma"/>
              </a:rPr>
              <a:t>сторон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393940" y="5626709"/>
            <a:ext cx="376555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175"/>
              </a:lnSpc>
              <a:spcBef>
                <a:spcPts val="95"/>
              </a:spcBef>
            </a:pPr>
            <a:r>
              <a:rPr lang="en-US" sz="1000" dirty="0">
                <a:latin typeface="Arial MT"/>
                <a:cs typeface="Arial MT"/>
              </a:rPr>
              <a:t>8691</a:t>
            </a:r>
            <a:endParaRPr sz="1000" dirty="0">
              <a:latin typeface="Arial MT"/>
              <a:cs typeface="Arial MT"/>
            </a:endParaRPr>
          </a:p>
          <a:p>
            <a:pPr marL="60960">
              <a:lnSpc>
                <a:spcPts val="1175"/>
              </a:lnSpc>
            </a:pPr>
            <a:r>
              <a:rPr lang="en-US" sz="1000" spc="-25" dirty="0">
                <a:solidFill>
                  <a:srgbClr val="404040"/>
                </a:solidFill>
                <a:latin typeface="Arial MT"/>
                <a:cs typeface="Arial MT"/>
              </a:rPr>
              <a:t>86</a:t>
            </a:r>
            <a:r>
              <a:rPr sz="1000" spc="-25" dirty="0">
                <a:solidFill>
                  <a:srgbClr val="404040"/>
                </a:solidFill>
                <a:latin typeface="Arial MT"/>
                <a:cs typeface="Arial MT"/>
              </a:rPr>
              <a:t>%</a:t>
            </a:r>
            <a:endParaRPr sz="1000" dirty="0">
              <a:latin typeface="Arial MT"/>
              <a:cs typeface="Arial MT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033896" y="4283455"/>
            <a:ext cx="1344295" cy="619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135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585858"/>
                </a:solidFill>
                <a:latin typeface="Arial"/>
                <a:cs typeface="Arial"/>
              </a:rPr>
              <a:t>Уволено</a:t>
            </a:r>
            <a:r>
              <a:rPr sz="1200" b="1" spc="-3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585858"/>
                </a:solidFill>
                <a:latin typeface="Arial"/>
                <a:cs typeface="Arial"/>
              </a:rPr>
              <a:t>по</a:t>
            </a:r>
            <a:r>
              <a:rPr sz="1200" b="1" spc="-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585858"/>
                </a:solidFill>
                <a:latin typeface="Arial"/>
                <a:cs typeface="Arial"/>
              </a:rPr>
              <a:t>полу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ts val="1175"/>
              </a:lnSpc>
              <a:spcBef>
                <a:spcPts val="885"/>
              </a:spcBef>
            </a:pPr>
            <a:r>
              <a:rPr sz="1000" dirty="0">
                <a:solidFill>
                  <a:srgbClr val="404040"/>
                </a:solidFill>
                <a:latin typeface="Arial MT"/>
                <a:cs typeface="Arial MT"/>
              </a:rPr>
              <a:t>1</a:t>
            </a:r>
            <a:r>
              <a:rPr sz="1000" spc="-5" dirty="0">
                <a:solidFill>
                  <a:srgbClr val="404040"/>
                </a:solidFill>
                <a:latin typeface="Arial MT"/>
                <a:cs typeface="Arial MT"/>
              </a:rPr>
              <a:t> </a:t>
            </a:r>
            <a:r>
              <a:rPr lang="ru-RU" sz="1000" spc="-5" dirty="0">
                <a:solidFill>
                  <a:srgbClr val="404040"/>
                </a:solidFill>
                <a:latin typeface="Arial MT"/>
                <a:cs typeface="Arial MT"/>
              </a:rPr>
              <a:t>415</a:t>
            </a:r>
            <a:r>
              <a:rPr sz="1000" spc="-20" dirty="0">
                <a:solidFill>
                  <a:srgbClr val="404040"/>
                </a:solidFill>
                <a:latin typeface="Arial MT"/>
                <a:cs typeface="Arial MT"/>
              </a:rPr>
              <a:t>;</a:t>
            </a:r>
            <a:endParaRPr sz="1000" dirty="0">
              <a:latin typeface="Arial MT"/>
              <a:cs typeface="Arial MT"/>
            </a:endParaRPr>
          </a:p>
          <a:p>
            <a:pPr marL="60960">
              <a:lnSpc>
                <a:spcPts val="1175"/>
              </a:lnSpc>
            </a:pPr>
            <a:r>
              <a:rPr lang="en-US" sz="1000" spc="-25" dirty="0">
                <a:solidFill>
                  <a:srgbClr val="404040"/>
                </a:solidFill>
                <a:latin typeface="Arial MT"/>
                <a:cs typeface="Arial MT"/>
              </a:rPr>
              <a:t>14</a:t>
            </a:r>
            <a:r>
              <a:rPr sz="1000" spc="-25" dirty="0">
                <a:solidFill>
                  <a:srgbClr val="404040"/>
                </a:solidFill>
                <a:latin typeface="Arial MT"/>
                <a:cs typeface="Arial MT"/>
              </a:rPr>
              <a:t>%</a:t>
            </a:r>
            <a:endParaRPr sz="1000" dirty="0">
              <a:latin typeface="Arial MT"/>
              <a:cs typeface="Arial MT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8466518" y="4780534"/>
            <a:ext cx="3299460" cy="784225"/>
            <a:chOff x="8466518" y="4780534"/>
            <a:chExt cx="3299460" cy="784225"/>
          </a:xfrm>
        </p:grpSpPr>
        <p:sp>
          <p:nvSpPr>
            <p:cNvPr id="60" name="object 60"/>
            <p:cNvSpPr/>
            <p:nvPr/>
          </p:nvSpPr>
          <p:spPr>
            <a:xfrm>
              <a:off x="8471281" y="4780534"/>
              <a:ext cx="3289935" cy="779145"/>
            </a:xfrm>
            <a:custGeom>
              <a:avLst/>
              <a:gdLst/>
              <a:ahLst/>
              <a:cxnLst/>
              <a:rect l="l" t="t" r="r" b="b"/>
              <a:pathLst>
                <a:path w="3289934" h="779145">
                  <a:moveTo>
                    <a:pt x="0" y="0"/>
                  </a:moveTo>
                  <a:lnTo>
                    <a:pt x="0" y="778891"/>
                  </a:lnTo>
                  <a:lnTo>
                    <a:pt x="3289680" y="778891"/>
                  </a:lnTo>
                  <a:lnTo>
                    <a:pt x="3289680" y="775970"/>
                  </a:lnTo>
                  <a:lnTo>
                    <a:pt x="2467991" y="718058"/>
                  </a:lnTo>
                  <a:lnTo>
                    <a:pt x="1645030" y="701294"/>
                  </a:lnTo>
                  <a:lnTo>
                    <a:pt x="822071" y="6113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8471281" y="5524881"/>
              <a:ext cx="3289935" cy="34925"/>
            </a:xfrm>
            <a:custGeom>
              <a:avLst/>
              <a:gdLst/>
              <a:ahLst/>
              <a:cxnLst/>
              <a:rect l="l" t="t" r="r" b="b"/>
              <a:pathLst>
                <a:path w="3289934" h="34925">
                  <a:moveTo>
                    <a:pt x="0" y="34544"/>
                  </a:moveTo>
                  <a:lnTo>
                    <a:pt x="3289680" y="34544"/>
                  </a:lnTo>
                </a:path>
                <a:path w="3289934" h="34925">
                  <a:moveTo>
                    <a:pt x="0" y="0"/>
                  </a:moveTo>
                  <a:lnTo>
                    <a:pt x="0" y="34544"/>
                  </a:lnTo>
                </a:path>
                <a:path w="3289934" h="34925">
                  <a:moveTo>
                    <a:pt x="822071" y="0"/>
                  </a:moveTo>
                  <a:lnTo>
                    <a:pt x="822071" y="34544"/>
                  </a:lnTo>
                </a:path>
                <a:path w="3289934" h="34925">
                  <a:moveTo>
                    <a:pt x="1645030" y="0"/>
                  </a:moveTo>
                  <a:lnTo>
                    <a:pt x="1645030" y="34544"/>
                  </a:lnTo>
                </a:path>
                <a:path w="3289934" h="34925">
                  <a:moveTo>
                    <a:pt x="2467991" y="0"/>
                  </a:moveTo>
                  <a:lnTo>
                    <a:pt x="2467991" y="34544"/>
                  </a:lnTo>
                </a:path>
                <a:path w="3289934" h="34925">
                  <a:moveTo>
                    <a:pt x="3289680" y="0"/>
                  </a:moveTo>
                  <a:lnTo>
                    <a:pt x="3289680" y="34544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 txBox="1"/>
          <p:nvPr/>
        </p:nvSpPr>
        <p:spPr>
          <a:xfrm>
            <a:off x="8369045" y="4545533"/>
            <a:ext cx="444882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20" dirty="0">
                <a:latin typeface="Arial MT"/>
                <a:cs typeface="Arial MT"/>
              </a:rPr>
              <a:t>7</a:t>
            </a:r>
            <a:r>
              <a:rPr lang="ru-RU" sz="1050" spc="-20" dirty="0">
                <a:latin typeface="Arial MT"/>
                <a:cs typeface="Arial MT"/>
              </a:rPr>
              <a:t> 452</a:t>
            </a:r>
            <a:endParaRPr sz="1050" dirty="0">
              <a:latin typeface="Arial MT"/>
              <a:cs typeface="Arial MT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9067799" y="5095113"/>
            <a:ext cx="556769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20" dirty="0">
                <a:latin typeface="Arial MT"/>
                <a:cs typeface="Arial MT"/>
              </a:rPr>
              <a:t>1</a:t>
            </a:r>
            <a:r>
              <a:rPr lang="ru-RU" sz="1050" spc="-20" dirty="0">
                <a:latin typeface="Arial MT"/>
                <a:cs typeface="Arial MT"/>
              </a:rPr>
              <a:t> </a:t>
            </a:r>
            <a:r>
              <a:rPr sz="1050" spc="-20" dirty="0">
                <a:latin typeface="Arial MT"/>
                <a:cs typeface="Arial MT"/>
              </a:rPr>
              <a:t>5</a:t>
            </a:r>
            <a:r>
              <a:rPr lang="ru-RU" sz="1050" spc="-20" dirty="0">
                <a:latin typeface="Arial MT"/>
                <a:cs typeface="Arial MT"/>
              </a:rPr>
              <a:t>04</a:t>
            </a:r>
            <a:endParaRPr sz="1050" dirty="0">
              <a:latin typeface="Arial MT"/>
              <a:cs typeface="Arial MT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0039350" y="5153659"/>
            <a:ext cx="249554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25" dirty="0">
                <a:latin typeface="Arial MT"/>
                <a:cs typeface="Arial MT"/>
              </a:rPr>
              <a:t>6</a:t>
            </a:r>
            <a:r>
              <a:rPr lang="ru-RU" sz="1050" spc="-25" dirty="0">
                <a:latin typeface="Arial MT"/>
                <a:cs typeface="Arial MT"/>
              </a:rPr>
              <a:t>61</a:t>
            </a:r>
            <a:endParaRPr sz="1050" dirty="0">
              <a:latin typeface="Arial MT"/>
              <a:cs typeface="Arial MT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0863198" y="5187822"/>
            <a:ext cx="249554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050" spc="-25" dirty="0">
                <a:latin typeface="Arial MT"/>
                <a:cs typeface="Arial MT"/>
              </a:rPr>
              <a:t>46</a:t>
            </a:r>
            <a:r>
              <a:rPr sz="1050" spc="-25" dirty="0">
                <a:latin typeface="Arial MT"/>
                <a:cs typeface="Arial MT"/>
              </a:rPr>
              <a:t>9</a:t>
            </a:r>
            <a:endParaRPr sz="1050" dirty="0">
              <a:latin typeface="Arial MT"/>
              <a:cs typeface="Arial MT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1731879" y="5233161"/>
            <a:ext cx="175260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050" spc="-25" dirty="0">
                <a:latin typeface="Arial MT"/>
                <a:cs typeface="Arial MT"/>
              </a:rPr>
              <a:t>20</a:t>
            </a:r>
            <a:endParaRPr sz="1050" dirty="0">
              <a:latin typeface="Arial MT"/>
              <a:cs typeface="Arial MT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8127618" y="5664123"/>
            <a:ext cx="3648075" cy="688340"/>
            <a:chOff x="8127618" y="5664123"/>
            <a:chExt cx="3648075" cy="688340"/>
          </a:xfrm>
        </p:grpSpPr>
        <p:sp>
          <p:nvSpPr>
            <p:cNvPr id="68" name="object 68"/>
            <p:cNvSpPr/>
            <p:nvPr/>
          </p:nvSpPr>
          <p:spPr>
            <a:xfrm>
              <a:off x="8127619" y="5668124"/>
              <a:ext cx="2827020" cy="614045"/>
            </a:xfrm>
            <a:custGeom>
              <a:avLst/>
              <a:gdLst/>
              <a:ahLst/>
              <a:cxnLst/>
              <a:rect l="l" t="t" r="r" b="b"/>
              <a:pathLst>
                <a:path w="2827020" h="614045">
                  <a:moveTo>
                    <a:pt x="73152" y="334098"/>
                  </a:moveTo>
                  <a:lnTo>
                    <a:pt x="72771" y="326478"/>
                  </a:lnTo>
                  <a:lnTo>
                    <a:pt x="72263" y="318858"/>
                  </a:lnTo>
                  <a:lnTo>
                    <a:pt x="68580" y="312508"/>
                  </a:lnTo>
                  <a:lnTo>
                    <a:pt x="65087" y="308698"/>
                  </a:lnTo>
                  <a:lnTo>
                    <a:pt x="61595" y="304888"/>
                  </a:lnTo>
                  <a:lnTo>
                    <a:pt x="58293" y="301840"/>
                  </a:lnTo>
                  <a:lnTo>
                    <a:pt x="58293" y="332828"/>
                  </a:lnTo>
                  <a:lnTo>
                    <a:pt x="57150" y="336638"/>
                  </a:lnTo>
                  <a:lnTo>
                    <a:pt x="51943" y="341718"/>
                  </a:lnTo>
                  <a:lnTo>
                    <a:pt x="48514" y="342988"/>
                  </a:lnTo>
                  <a:lnTo>
                    <a:pt x="40259" y="341718"/>
                  </a:lnTo>
                  <a:lnTo>
                    <a:pt x="35814" y="339178"/>
                  </a:lnTo>
                  <a:lnTo>
                    <a:pt x="31115" y="334098"/>
                  </a:lnTo>
                  <a:lnTo>
                    <a:pt x="27051" y="330288"/>
                  </a:lnTo>
                  <a:lnTo>
                    <a:pt x="24892" y="326478"/>
                  </a:lnTo>
                  <a:lnTo>
                    <a:pt x="24511" y="322668"/>
                  </a:lnTo>
                  <a:lnTo>
                    <a:pt x="24422" y="321398"/>
                  </a:lnTo>
                  <a:lnTo>
                    <a:pt x="24257" y="318858"/>
                  </a:lnTo>
                  <a:lnTo>
                    <a:pt x="25400" y="315048"/>
                  </a:lnTo>
                  <a:lnTo>
                    <a:pt x="28194" y="312508"/>
                  </a:lnTo>
                  <a:lnTo>
                    <a:pt x="30734" y="309968"/>
                  </a:lnTo>
                  <a:lnTo>
                    <a:pt x="34036" y="308698"/>
                  </a:lnTo>
                  <a:lnTo>
                    <a:pt x="41783" y="309968"/>
                  </a:lnTo>
                  <a:lnTo>
                    <a:pt x="45974" y="312508"/>
                  </a:lnTo>
                  <a:lnTo>
                    <a:pt x="50292" y="316318"/>
                  </a:lnTo>
                  <a:lnTo>
                    <a:pt x="54991" y="321398"/>
                  </a:lnTo>
                  <a:lnTo>
                    <a:pt x="57531" y="325208"/>
                  </a:lnTo>
                  <a:lnTo>
                    <a:pt x="58293" y="332828"/>
                  </a:lnTo>
                  <a:lnTo>
                    <a:pt x="58293" y="301840"/>
                  </a:lnTo>
                  <a:lnTo>
                    <a:pt x="54737" y="298538"/>
                  </a:lnTo>
                  <a:lnTo>
                    <a:pt x="47752" y="294728"/>
                  </a:lnTo>
                  <a:lnTo>
                    <a:pt x="33274" y="293458"/>
                  </a:lnTo>
                  <a:lnTo>
                    <a:pt x="27305" y="295998"/>
                  </a:lnTo>
                  <a:lnTo>
                    <a:pt x="22352" y="301078"/>
                  </a:lnTo>
                  <a:lnTo>
                    <a:pt x="19558" y="303618"/>
                  </a:lnTo>
                  <a:lnTo>
                    <a:pt x="17780" y="306158"/>
                  </a:lnTo>
                  <a:lnTo>
                    <a:pt x="15748" y="313778"/>
                  </a:lnTo>
                  <a:lnTo>
                    <a:pt x="15621" y="317588"/>
                  </a:lnTo>
                  <a:lnTo>
                    <a:pt x="16383" y="321398"/>
                  </a:lnTo>
                  <a:lnTo>
                    <a:pt x="10287" y="315048"/>
                  </a:lnTo>
                  <a:lnTo>
                    <a:pt x="0" y="325208"/>
                  </a:lnTo>
                  <a:lnTo>
                    <a:pt x="57785" y="382358"/>
                  </a:lnTo>
                  <a:lnTo>
                    <a:pt x="68834" y="372198"/>
                  </a:lnTo>
                  <a:lnTo>
                    <a:pt x="47752" y="350608"/>
                  </a:lnTo>
                  <a:lnTo>
                    <a:pt x="55626" y="350608"/>
                  </a:lnTo>
                  <a:lnTo>
                    <a:pt x="61214" y="348068"/>
                  </a:lnTo>
                  <a:lnTo>
                    <a:pt x="63754" y="346798"/>
                  </a:lnTo>
                  <a:lnTo>
                    <a:pt x="66167" y="344258"/>
                  </a:lnTo>
                  <a:lnTo>
                    <a:pt x="67767" y="342988"/>
                  </a:lnTo>
                  <a:lnTo>
                    <a:pt x="70993" y="340448"/>
                  </a:lnTo>
                  <a:lnTo>
                    <a:pt x="73152" y="334098"/>
                  </a:lnTo>
                  <a:close/>
                </a:path>
                <a:path w="2827020" h="614045">
                  <a:moveTo>
                    <a:pt x="128143" y="280758"/>
                  </a:moveTo>
                  <a:lnTo>
                    <a:pt x="117030" y="274408"/>
                  </a:lnTo>
                  <a:lnTo>
                    <a:pt x="115570" y="273138"/>
                  </a:lnTo>
                  <a:lnTo>
                    <a:pt x="111887" y="269328"/>
                  </a:lnTo>
                  <a:lnTo>
                    <a:pt x="105473" y="262978"/>
                  </a:lnTo>
                  <a:lnTo>
                    <a:pt x="103251" y="260781"/>
                  </a:lnTo>
                  <a:lnTo>
                    <a:pt x="103251" y="285838"/>
                  </a:lnTo>
                  <a:lnTo>
                    <a:pt x="102997" y="288378"/>
                  </a:lnTo>
                  <a:lnTo>
                    <a:pt x="95377" y="298538"/>
                  </a:lnTo>
                  <a:lnTo>
                    <a:pt x="88900" y="298538"/>
                  </a:lnTo>
                  <a:lnTo>
                    <a:pt x="87376" y="295998"/>
                  </a:lnTo>
                  <a:lnTo>
                    <a:pt x="85725" y="294728"/>
                  </a:lnTo>
                  <a:lnTo>
                    <a:pt x="94742" y="274408"/>
                  </a:lnTo>
                  <a:lnTo>
                    <a:pt x="96901" y="275678"/>
                  </a:lnTo>
                  <a:lnTo>
                    <a:pt x="99568" y="278218"/>
                  </a:lnTo>
                  <a:lnTo>
                    <a:pt x="101219" y="280758"/>
                  </a:lnTo>
                  <a:lnTo>
                    <a:pt x="101981" y="282028"/>
                  </a:lnTo>
                  <a:lnTo>
                    <a:pt x="102997" y="283298"/>
                  </a:lnTo>
                  <a:lnTo>
                    <a:pt x="103124" y="284568"/>
                  </a:lnTo>
                  <a:lnTo>
                    <a:pt x="103251" y="285838"/>
                  </a:lnTo>
                  <a:lnTo>
                    <a:pt x="103251" y="260781"/>
                  </a:lnTo>
                  <a:lnTo>
                    <a:pt x="99060" y="256628"/>
                  </a:lnTo>
                  <a:lnTo>
                    <a:pt x="94234" y="251548"/>
                  </a:lnTo>
                  <a:lnTo>
                    <a:pt x="90424" y="249008"/>
                  </a:lnTo>
                  <a:lnTo>
                    <a:pt x="84836" y="247738"/>
                  </a:lnTo>
                  <a:lnTo>
                    <a:pt x="81661" y="247738"/>
                  </a:lnTo>
                  <a:lnTo>
                    <a:pt x="78105" y="249008"/>
                  </a:lnTo>
                  <a:lnTo>
                    <a:pt x="74422" y="250278"/>
                  </a:lnTo>
                  <a:lnTo>
                    <a:pt x="70231" y="252818"/>
                  </a:lnTo>
                  <a:lnTo>
                    <a:pt x="59817" y="262978"/>
                  </a:lnTo>
                  <a:lnTo>
                    <a:pt x="56642" y="268058"/>
                  </a:lnTo>
                  <a:lnTo>
                    <a:pt x="55880" y="273138"/>
                  </a:lnTo>
                  <a:lnTo>
                    <a:pt x="54991" y="278218"/>
                  </a:lnTo>
                  <a:lnTo>
                    <a:pt x="56134" y="283298"/>
                  </a:lnTo>
                  <a:lnTo>
                    <a:pt x="59055" y="288378"/>
                  </a:lnTo>
                  <a:lnTo>
                    <a:pt x="70866" y="279488"/>
                  </a:lnTo>
                  <a:lnTo>
                    <a:pt x="69596" y="276948"/>
                  </a:lnTo>
                  <a:lnTo>
                    <a:pt x="69215" y="274408"/>
                  </a:lnTo>
                  <a:lnTo>
                    <a:pt x="69469" y="273138"/>
                  </a:lnTo>
                  <a:lnTo>
                    <a:pt x="69850" y="270598"/>
                  </a:lnTo>
                  <a:lnTo>
                    <a:pt x="70993" y="269328"/>
                  </a:lnTo>
                  <a:lnTo>
                    <a:pt x="72898" y="266788"/>
                  </a:lnTo>
                  <a:lnTo>
                    <a:pt x="75819" y="264248"/>
                  </a:lnTo>
                  <a:lnTo>
                    <a:pt x="78359" y="262978"/>
                  </a:lnTo>
                  <a:lnTo>
                    <a:pt x="84328" y="262978"/>
                  </a:lnTo>
                  <a:lnTo>
                    <a:pt x="86360" y="265518"/>
                  </a:lnTo>
                  <a:lnTo>
                    <a:pt x="87503" y="266788"/>
                  </a:lnTo>
                  <a:lnTo>
                    <a:pt x="86360" y="269328"/>
                  </a:lnTo>
                  <a:lnTo>
                    <a:pt x="83693" y="274408"/>
                  </a:lnTo>
                  <a:lnTo>
                    <a:pt x="79502" y="280758"/>
                  </a:lnTo>
                  <a:lnTo>
                    <a:pt x="76327" y="284568"/>
                  </a:lnTo>
                  <a:lnTo>
                    <a:pt x="74295" y="288378"/>
                  </a:lnTo>
                  <a:lnTo>
                    <a:pt x="73279" y="292188"/>
                  </a:lnTo>
                  <a:lnTo>
                    <a:pt x="72136" y="294728"/>
                  </a:lnTo>
                  <a:lnTo>
                    <a:pt x="72009" y="297268"/>
                  </a:lnTo>
                  <a:lnTo>
                    <a:pt x="85217" y="313778"/>
                  </a:lnTo>
                  <a:lnTo>
                    <a:pt x="94869" y="313778"/>
                  </a:lnTo>
                  <a:lnTo>
                    <a:pt x="99441" y="311238"/>
                  </a:lnTo>
                  <a:lnTo>
                    <a:pt x="106172" y="304888"/>
                  </a:lnTo>
                  <a:lnTo>
                    <a:pt x="107950" y="302348"/>
                  </a:lnTo>
                  <a:lnTo>
                    <a:pt x="109474" y="298538"/>
                  </a:lnTo>
                  <a:lnTo>
                    <a:pt x="110490" y="295998"/>
                  </a:lnTo>
                  <a:lnTo>
                    <a:pt x="111125" y="292188"/>
                  </a:lnTo>
                  <a:lnTo>
                    <a:pt x="111125" y="288378"/>
                  </a:lnTo>
                  <a:lnTo>
                    <a:pt x="111506" y="288378"/>
                  </a:lnTo>
                  <a:lnTo>
                    <a:pt x="112014" y="289648"/>
                  </a:lnTo>
                  <a:lnTo>
                    <a:pt x="112903" y="289648"/>
                  </a:lnTo>
                  <a:lnTo>
                    <a:pt x="114681" y="290918"/>
                  </a:lnTo>
                  <a:lnTo>
                    <a:pt x="116205" y="290918"/>
                  </a:lnTo>
                  <a:lnTo>
                    <a:pt x="117221" y="292188"/>
                  </a:lnTo>
                  <a:lnTo>
                    <a:pt x="120853" y="288378"/>
                  </a:lnTo>
                  <a:lnTo>
                    <a:pt x="128143" y="280758"/>
                  </a:lnTo>
                  <a:close/>
                </a:path>
                <a:path w="2827020" h="614045">
                  <a:moveTo>
                    <a:pt x="166497" y="240118"/>
                  </a:moveTo>
                  <a:lnTo>
                    <a:pt x="166408" y="237578"/>
                  </a:lnTo>
                  <a:lnTo>
                    <a:pt x="166319" y="235038"/>
                  </a:lnTo>
                  <a:lnTo>
                    <a:pt x="166204" y="229958"/>
                  </a:lnTo>
                  <a:lnTo>
                    <a:pt x="166116" y="223608"/>
                  </a:lnTo>
                  <a:lnTo>
                    <a:pt x="163068" y="215988"/>
                  </a:lnTo>
                  <a:lnTo>
                    <a:pt x="157226" y="210908"/>
                  </a:lnTo>
                  <a:lnTo>
                    <a:pt x="152019" y="205130"/>
                  </a:lnTo>
                  <a:lnTo>
                    <a:pt x="152019" y="237578"/>
                  </a:lnTo>
                  <a:lnTo>
                    <a:pt x="150749" y="241388"/>
                  </a:lnTo>
                  <a:lnTo>
                    <a:pt x="144907" y="247738"/>
                  </a:lnTo>
                  <a:lnTo>
                    <a:pt x="141478" y="249008"/>
                  </a:lnTo>
                  <a:lnTo>
                    <a:pt x="133223" y="247738"/>
                  </a:lnTo>
                  <a:lnTo>
                    <a:pt x="119126" y="226148"/>
                  </a:lnTo>
                  <a:lnTo>
                    <a:pt x="120396" y="222338"/>
                  </a:lnTo>
                  <a:lnTo>
                    <a:pt x="152019" y="237578"/>
                  </a:lnTo>
                  <a:lnTo>
                    <a:pt x="152019" y="205130"/>
                  </a:lnTo>
                  <a:lnTo>
                    <a:pt x="151511" y="204558"/>
                  </a:lnTo>
                  <a:lnTo>
                    <a:pt x="144653" y="202018"/>
                  </a:lnTo>
                  <a:lnTo>
                    <a:pt x="128524" y="200748"/>
                  </a:lnTo>
                  <a:lnTo>
                    <a:pt x="121793" y="203288"/>
                  </a:lnTo>
                  <a:lnTo>
                    <a:pt x="116205" y="209638"/>
                  </a:lnTo>
                  <a:lnTo>
                    <a:pt x="112649" y="212178"/>
                  </a:lnTo>
                  <a:lnTo>
                    <a:pt x="110363" y="215988"/>
                  </a:lnTo>
                  <a:lnTo>
                    <a:pt x="109220" y="221068"/>
                  </a:lnTo>
                  <a:lnTo>
                    <a:pt x="108204" y="224878"/>
                  </a:lnTo>
                  <a:lnTo>
                    <a:pt x="108458" y="228688"/>
                  </a:lnTo>
                  <a:lnTo>
                    <a:pt x="109855" y="233768"/>
                  </a:lnTo>
                  <a:lnTo>
                    <a:pt x="104902" y="228688"/>
                  </a:lnTo>
                  <a:lnTo>
                    <a:pt x="102108" y="224878"/>
                  </a:lnTo>
                  <a:lnTo>
                    <a:pt x="101219" y="221068"/>
                  </a:lnTo>
                  <a:lnTo>
                    <a:pt x="100457" y="217258"/>
                  </a:lnTo>
                  <a:lnTo>
                    <a:pt x="100533" y="215988"/>
                  </a:lnTo>
                  <a:lnTo>
                    <a:pt x="100622" y="214718"/>
                  </a:lnTo>
                  <a:lnTo>
                    <a:pt x="100711" y="213448"/>
                  </a:lnTo>
                  <a:lnTo>
                    <a:pt x="103505" y="208368"/>
                  </a:lnTo>
                  <a:lnTo>
                    <a:pt x="106045" y="204558"/>
                  </a:lnTo>
                  <a:lnTo>
                    <a:pt x="109601" y="200748"/>
                  </a:lnTo>
                  <a:lnTo>
                    <a:pt x="110998" y="199478"/>
                  </a:lnTo>
                  <a:lnTo>
                    <a:pt x="111760" y="199478"/>
                  </a:lnTo>
                  <a:lnTo>
                    <a:pt x="112395" y="198208"/>
                  </a:lnTo>
                  <a:lnTo>
                    <a:pt x="113157" y="198208"/>
                  </a:lnTo>
                  <a:lnTo>
                    <a:pt x="119126" y="191858"/>
                  </a:lnTo>
                  <a:lnTo>
                    <a:pt x="121920" y="186778"/>
                  </a:lnTo>
                  <a:lnTo>
                    <a:pt x="121793" y="184238"/>
                  </a:lnTo>
                  <a:lnTo>
                    <a:pt x="121704" y="182968"/>
                  </a:lnTo>
                  <a:lnTo>
                    <a:pt x="121615" y="181698"/>
                  </a:lnTo>
                  <a:lnTo>
                    <a:pt x="121539" y="180428"/>
                  </a:lnTo>
                  <a:lnTo>
                    <a:pt x="119888" y="177888"/>
                  </a:lnTo>
                  <a:lnTo>
                    <a:pt x="116840" y="174078"/>
                  </a:lnTo>
                  <a:lnTo>
                    <a:pt x="109220" y="181698"/>
                  </a:lnTo>
                  <a:lnTo>
                    <a:pt x="109728" y="182968"/>
                  </a:lnTo>
                  <a:lnTo>
                    <a:pt x="109220" y="184238"/>
                  </a:lnTo>
                  <a:lnTo>
                    <a:pt x="96151" y="198208"/>
                  </a:lnTo>
                  <a:lnTo>
                    <a:pt x="92036" y="204558"/>
                  </a:lnTo>
                  <a:lnTo>
                    <a:pt x="89776" y="210908"/>
                  </a:lnTo>
                  <a:lnTo>
                    <a:pt x="89700" y="212178"/>
                  </a:lnTo>
                  <a:lnTo>
                    <a:pt x="89623" y="213448"/>
                  </a:lnTo>
                  <a:lnTo>
                    <a:pt x="89547" y="214718"/>
                  </a:lnTo>
                  <a:lnTo>
                    <a:pt x="89471" y="215988"/>
                  </a:lnTo>
                  <a:lnTo>
                    <a:pt x="89408" y="217258"/>
                  </a:lnTo>
                  <a:lnTo>
                    <a:pt x="111544" y="250278"/>
                  </a:lnTo>
                  <a:lnTo>
                    <a:pt x="117030" y="255358"/>
                  </a:lnTo>
                  <a:lnTo>
                    <a:pt x="121831" y="259168"/>
                  </a:lnTo>
                  <a:lnTo>
                    <a:pt x="125984" y="260438"/>
                  </a:lnTo>
                  <a:lnTo>
                    <a:pt x="131191" y="262978"/>
                  </a:lnTo>
                  <a:lnTo>
                    <a:pt x="136525" y="264248"/>
                  </a:lnTo>
                  <a:lnTo>
                    <a:pt x="147447" y="261708"/>
                  </a:lnTo>
                  <a:lnTo>
                    <a:pt x="152400" y="257898"/>
                  </a:lnTo>
                  <a:lnTo>
                    <a:pt x="161950" y="249008"/>
                  </a:lnTo>
                  <a:lnTo>
                    <a:pt x="163322" y="247738"/>
                  </a:lnTo>
                  <a:lnTo>
                    <a:pt x="166497" y="240118"/>
                  </a:lnTo>
                  <a:close/>
                </a:path>
                <a:path w="2827020" h="614045">
                  <a:moveTo>
                    <a:pt x="215900" y="190588"/>
                  </a:moveTo>
                  <a:lnTo>
                    <a:pt x="215773" y="174078"/>
                  </a:lnTo>
                  <a:lnTo>
                    <a:pt x="212471" y="166458"/>
                  </a:lnTo>
                  <a:lnTo>
                    <a:pt x="211201" y="165188"/>
                  </a:lnTo>
                  <a:lnTo>
                    <a:pt x="206121" y="160108"/>
                  </a:lnTo>
                  <a:lnTo>
                    <a:pt x="201803" y="155714"/>
                  </a:lnTo>
                  <a:lnTo>
                    <a:pt x="201803" y="189318"/>
                  </a:lnTo>
                  <a:lnTo>
                    <a:pt x="200406" y="191858"/>
                  </a:lnTo>
                  <a:lnTo>
                    <a:pt x="197485" y="195668"/>
                  </a:lnTo>
                  <a:lnTo>
                    <a:pt x="194691" y="198208"/>
                  </a:lnTo>
                  <a:lnTo>
                    <a:pt x="191135" y="199478"/>
                  </a:lnTo>
                  <a:lnTo>
                    <a:pt x="182753" y="199478"/>
                  </a:lnTo>
                  <a:lnTo>
                    <a:pt x="167932" y="182968"/>
                  </a:lnTo>
                  <a:lnTo>
                    <a:pt x="167843" y="181698"/>
                  </a:lnTo>
                  <a:lnTo>
                    <a:pt x="167728" y="179158"/>
                  </a:lnTo>
                  <a:lnTo>
                    <a:pt x="167640" y="175348"/>
                  </a:lnTo>
                  <a:lnTo>
                    <a:pt x="168910" y="172808"/>
                  </a:lnTo>
                  <a:lnTo>
                    <a:pt x="174752" y="166458"/>
                  </a:lnTo>
                  <a:lnTo>
                    <a:pt x="178181" y="165188"/>
                  </a:lnTo>
                  <a:lnTo>
                    <a:pt x="186563" y="165188"/>
                  </a:lnTo>
                  <a:lnTo>
                    <a:pt x="190754" y="167728"/>
                  </a:lnTo>
                  <a:lnTo>
                    <a:pt x="199009" y="176618"/>
                  </a:lnTo>
                  <a:lnTo>
                    <a:pt x="201295" y="180428"/>
                  </a:lnTo>
                  <a:lnTo>
                    <a:pt x="201650" y="186778"/>
                  </a:lnTo>
                  <a:lnTo>
                    <a:pt x="201726" y="188048"/>
                  </a:lnTo>
                  <a:lnTo>
                    <a:pt x="201803" y="189318"/>
                  </a:lnTo>
                  <a:lnTo>
                    <a:pt x="201803" y="155714"/>
                  </a:lnTo>
                  <a:lnTo>
                    <a:pt x="199898" y="153758"/>
                  </a:lnTo>
                  <a:lnTo>
                    <a:pt x="192659" y="151218"/>
                  </a:lnTo>
                  <a:lnTo>
                    <a:pt x="176276" y="151218"/>
                  </a:lnTo>
                  <a:lnTo>
                    <a:pt x="169037" y="153758"/>
                  </a:lnTo>
                  <a:lnTo>
                    <a:pt x="162687" y="160108"/>
                  </a:lnTo>
                  <a:lnTo>
                    <a:pt x="158623" y="163918"/>
                  </a:lnTo>
                  <a:lnTo>
                    <a:pt x="155829" y="168998"/>
                  </a:lnTo>
                  <a:lnTo>
                    <a:pt x="152781" y="179158"/>
                  </a:lnTo>
                  <a:lnTo>
                    <a:pt x="152908" y="184238"/>
                  </a:lnTo>
                  <a:lnTo>
                    <a:pt x="154432" y="189318"/>
                  </a:lnTo>
                  <a:lnTo>
                    <a:pt x="156083" y="195668"/>
                  </a:lnTo>
                  <a:lnTo>
                    <a:pt x="158750" y="199478"/>
                  </a:lnTo>
                  <a:lnTo>
                    <a:pt x="162433" y="203288"/>
                  </a:lnTo>
                  <a:lnTo>
                    <a:pt x="167259" y="208368"/>
                  </a:lnTo>
                  <a:lnTo>
                    <a:pt x="172212" y="210908"/>
                  </a:lnTo>
                  <a:lnTo>
                    <a:pt x="182626" y="214718"/>
                  </a:lnTo>
                  <a:lnTo>
                    <a:pt x="187833" y="214718"/>
                  </a:lnTo>
                  <a:lnTo>
                    <a:pt x="198247" y="210908"/>
                  </a:lnTo>
                  <a:lnTo>
                    <a:pt x="202819" y="208368"/>
                  </a:lnTo>
                  <a:lnTo>
                    <a:pt x="206629" y="204558"/>
                  </a:lnTo>
                  <a:lnTo>
                    <a:pt x="211607" y="199478"/>
                  </a:lnTo>
                  <a:lnTo>
                    <a:pt x="212852" y="198208"/>
                  </a:lnTo>
                  <a:lnTo>
                    <a:pt x="215900" y="190588"/>
                  </a:lnTo>
                  <a:close/>
                </a:path>
                <a:path w="2827020" h="614045">
                  <a:moveTo>
                    <a:pt x="272034" y="137248"/>
                  </a:moveTo>
                  <a:lnTo>
                    <a:pt x="265684" y="130898"/>
                  </a:lnTo>
                  <a:lnTo>
                    <a:pt x="230124" y="95338"/>
                  </a:lnTo>
                  <a:lnTo>
                    <a:pt x="219075" y="105498"/>
                  </a:lnTo>
                  <a:lnTo>
                    <a:pt x="236855" y="124548"/>
                  </a:lnTo>
                  <a:lnTo>
                    <a:pt x="235331" y="127088"/>
                  </a:lnTo>
                  <a:lnTo>
                    <a:pt x="233553" y="129628"/>
                  </a:lnTo>
                  <a:lnTo>
                    <a:pt x="231648" y="132168"/>
                  </a:lnTo>
                  <a:lnTo>
                    <a:pt x="229616" y="133438"/>
                  </a:lnTo>
                  <a:lnTo>
                    <a:pt x="227457" y="134708"/>
                  </a:lnTo>
                  <a:lnTo>
                    <a:pt x="225425" y="135978"/>
                  </a:lnTo>
                  <a:lnTo>
                    <a:pt x="221361" y="135978"/>
                  </a:lnTo>
                  <a:lnTo>
                    <a:pt x="218313" y="134708"/>
                  </a:lnTo>
                  <a:lnTo>
                    <a:pt x="216408" y="133438"/>
                  </a:lnTo>
                  <a:lnTo>
                    <a:pt x="204089" y="120738"/>
                  </a:lnTo>
                  <a:lnTo>
                    <a:pt x="192913" y="132168"/>
                  </a:lnTo>
                  <a:lnTo>
                    <a:pt x="206756" y="146138"/>
                  </a:lnTo>
                  <a:lnTo>
                    <a:pt x="210312" y="148678"/>
                  </a:lnTo>
                  <a:lnTo>
                    <a:pt x="213487" y="149948"/>
                  </a:lnTo>
                  <a:lnTo>
                    <a:pt x="216789" y="151218"/>
                  </a:lnTo>
                  <a:lnTo>
                    <a:pt x="220599" y="151218"/>
                  </a:lnTo>
                  <a:lnTo>
                    <a:pt x="241681" y="135978"/>
                  </a:lnTo>
                  <a:lnTo>
                    <a:pt x="244221" y="130898"/>
                  </a:lnTo>
                  <a:lnTo>
                    <a:pt x="260985" y="147408"/>
                  </a:lnTo>
                  <a:lnTo>
                    <a:pt x="272034" y="137248"/>
                  </a:lnTo>
                  <a:close/>
                </a:path>
                <a:path w="2827020" h="614045">
                  <a:moveTo>
                    <a:pt x="321818" y="86448"/>
                  </a:moveTo>
                  <a:lnTo>
                    <a:pt x="306578" y="71208"/>
                  </a:lnTo>
                  <a:lnTo>
                    <a:pt x="279908" y="44538"/>
                  </a:lnTo>
                  <a:lnTo>
                    <a:pt x="269113" y="55968"/>
                  </a:lnTo>
                  <a:lnTo>
                    <a:pt x="278384" y="99148"/>
                  </a:lnTo>
                  <a:lnTo>
                    <a:pt x="251968" y="72478"/>
                  </a:lnTo>
                  <a:lnTo>
                    <a:pt x="241427" y="83908"/>
                  </a:lnTo>
                  <a:lnTo>
                    <a:pt x="283337" y="125818"/>
                  </a:lnTo>
                  <a:lnTo>
                    <a:pt x="293878" y="114388"/>
                  </a:lnTo>
                  <a:lnTo>
                    <a:pt x="290550" y="99148"/>
                  </a:lnTo>
                  <a:lnTo>
                    <a:pt x="284480" y="71208"/>
                  </a:lnTo>
                  <a:lnTo>
                    <a:pt x="311277" y="97878"/>
                  </a:lnTo>
                  <a:lnTo>
                    <a:pt x="321818" y="86448"/>
                  </a:lnTo>
                  <a:close/>
                </a:path>
                <a:path w="2827020" h="614045">
                  <a:moveTo>
                    <a:pt x="360426" y="39458"/>
                  </a:moveTo>
                  <a:lnTo>
                    <a:pt x="359537" y="34378"/>
                  </a:lnTo>
                  <a:lnTo>
                    <a:pt x="356997" y="29298"/>
                  </a:lnTo>
                  <a:lnTo>
                    <a:pt x="344043" y="38188"/>
                  </a:lnTo>
                  <a:lnTo>
                    <a:pt x="345567" y="40728"/>
                  </a:lnTo>
                  <a:lnTo>
                    <a:pt x="346202" y="43268"/>
                  </a:lnTo>
                  <a:lnTo>
                    <a:pt x="345694" y="47078"/>
                  </a:lnTo>
                  <a:lnTo>
                    <a:pt x="344678" y="49618"/>
                  </a:lnTo>
                  <a:lnTo>
                    <a:pt x="343027" y="50888"/>
                  </a:lnTo>
                  <a:lnTo>
                    <a:pt x="340487" y="53428"/>
                  </a:lnTo>
                  <a:lnTo>
                    <a:pt x="337439" y="54698"/>
                  </a:lnTo>
                  <a:lnTo>
                    <a:pt x="330327" y="54698"/>
                  </a:lnTo>
                  <a:lnTo>
                    <a:pt x="326898" y="53428"/>
                  </a:lnTo>
                  <a:lnTo>
                    <a:pt x="323469" y="49618"/>
                  </a:lnTo>
                  <a:lnTo>
                    <a:pt x="329780" y="43268"/>
                  </a:lnTo>
                  <a:lnTo>
                    <a:pt x="351282" y="21678"/>
                  </a:lnTo>
                  <a:lnTo>
                    <a:pt x="345059" y="16598"/>
                  </a:lnTo>
                  <a:lnTo>
                    <a:pt x="338975" y="12788"/>
                  </a:lnTo>
                  <a:lnTo>
                    <a:pt x="333502" y="9296"/>
                  </a:lnTo>
                  <a:lnTo>
                    <a:pt x="333502" y="26758"/>
                  </a:lnTo>
                  <a:lnTo>
                    <a:pt x="316865" y="43268"/>
                  </a:lnTo>
                  <a:lnTo>
                    <a:pt x="313817" y="39458"/>
                  </a:lnTo>
                  <a:lnTo>
                    <a:pt x="312293" y="36918"/>
                  </a:lnTo>
                  <a:lnTo>
                    <a:pt x="312115" y="34378"/>
                  </a:lnTo>
                  <a:lnTo>
                    <a:pt x="312039" y="33108"/>
                  </a:lnTo>
                  <a:lnTo>
                    <a:pt x="311912" y="30568"/>
                  </a:lnTo>
                  <a:lnTo>
                    <a:pt x="312928" y="26758"/>
                  </a:lnTo>
                  <a:lnTo>
                    <a:pt x="315468" y="24218"/>
                  </a:lnTo>
                  <a:lnTo>
                    <a:pt x="317627" y="22948"/>
                  </a:lnTo>
                  <a:lnTo>
                    <a:pt x="320421" y="21678"/>
                  </a:lnTo>
                  <a:lnTo>
                    <a:pt x="326898" y="21678"/>
                  </a:lnTo>
                  <a:lnTo>
                    <a:pt x="330200" y="22948"/>
                  </a:lnTo>
                  <a:lnTo>
                    <a:pt x="333502" y="26758"/>
                  </a:lnTo>
                  <a:lnTo>
                    <a:pt x="333502" y="9296"/>
                  </a:lnTo>
                  <a:lnTo>
                    <a:pt x="333006" y="8978"/>
                  </a:lnTo>
                  <a:lnTo>
                    <a:pt x="327152" y="8978"/>
                  </a:lnTo>
                  <a:lnTo>
                    <a:pt x="319405" y="7708"/>
                  </a:lnTo>
                  <a:lnTo>
                    <a:pt x="312547" y="10248"/>
                  </a:lnTo>
                  <a:lnTo>
                    <a:pt x="306197" y="16598"/>
                  </a:lnTo>
                  <a:lnTo>
                    <a:pt x="300736" y="22948"/>
                  </a:lnTo>
                  <a:lnTo>
                    <a:pt x="298069" y="29298"/>
                  </a:lnTo>
                  <a:lnTo>
                    <a:pt x="298196" y="33108"/>
                  </a:lnTo>
                  <a:lnTo>
                    <a:pt x="298323" y="36918"/>
                  </a:lnTo>
                  <a:lnTo>
                    <a:pt x="298386" y="38188"/>
                  </a:lnTo>
                  <a:lnTo>
                    <a:pt x="298513" y="40728"/>
                  </a:lnTo>
                  <a:lnTo>
                    <a:pt x="298640" y="43268"/>
                  </a:lnTo>
                  <a:lnTo>
                    <a:pt x="298704" y="44538"/>
                  </a:lnTo>
                  <a:lnTo>
                    <a:pt x="302260" y="50888"/>
                  </a:lnTo>
                  <a:lnTo>
                    <a:pt x="315087" y="63588"/>
                  </a:lnTo>
                  <a:lnTo>
                    <a:pt x="321310" y="67398"/>
                  </a:lnTo>
                  <a:lnTo>
                    <a:pt x="327787" y="68668"/>
                  </a:lnTo>
                  <a:lnTo>
                    <a:pt x="333895" y="68668"/>
                  </a:lnTo>
                  <a:lnTo>
                    <a:pt x="359537" y="44538"/>
                  </a:lnTo>
                  <a:lnTo>
                    <a:pt x="360426" y="39458"/>
                  </a:lnTo>
                  <a:close/>
                </a:path>
                <a:path w="2827020" h="614045">
                  <a:moveTo>
                    <a:pt x="692658" y="528320"/>
                  </a:moveTo>
                  <a:lnTo>
                    <a:pt x="691007" y="521970"/>
                  </a:lnTo>
                  <a:lnTo>
                    <a:pt x="687070" y="515620"/>
                  </a:lnTo>
                  <a:lnTo>
                    <a:pt x="674370" y="524510"/>
                  </a:lnTo>
                  <a:lnTo>
                    <a:pt x="676783" y="528320"/>
                  </a:lnTo>
                  <a:lnTo>
                    <a:pt x="677799" y="530860"/>
                  </a:lnTo>
                  <a:lnTo>
                    <a:pt x="677672" y="533400"/>
                  </a:lnTo>
                  <a:lnTo>
                    <a:pt x="677545" y="535940"/>
                  </a:lnTo>
                  <a:lnTo>
                    <a:pt x="676402" y="538480"/>
                  </a:lnTo>
                  <a:lnTo>
                    <a:pt x="674370" y="541020"/>
                  </a:lnTo>
                  <a:lnTo>
                    <a:pt x="671576" y="543560"/>
                  </a:lnTo>
                  <a:lnTo>
                    <a:pt x="668274" y="544830"/>
                  </a:lnTo>
                  <a:lnTo>
                    <a:pt x="660781" y="543560"/>
                  </a:lnTo>
                  <a:lnTo>
                    <a:pt x="644144" y="520700"/>
                  </a:lnTo>
                  <a:lnTo>
                    <a:pt x="645414" y="518160"/>
                  </a:lnTo>
                  <a:lnTo>
                    <a:pt x="648081" y="514350"/>
                  </a:lnTo>
                  <a:lnTo>
                    <a:pt x="652399" y="511810"/>
                  </a:lnTo>
                  <a:lnTo>
                    <a:pt x="659765" y="511810"/>
                  </a:lnTo>
                  <a:lnTo>
                    <a:pt x="662305" y="514350"/>
                  </a:lnTo>
                  <a:lnTo>
                    <a:pt x="664108" y="511810"/>
                  </a:lnTo>
                  <a:lnTo>
                    <a:pt x="671322" y="501650"/>
                  </a:lnTo>
                  <a:lnTo>
                    <a:pt x="665480" y="497840"/>
                  </a:lnTo>
                  <a:lnTo>
                    <a:pt x="659892" y="496570"/>
                  </a:lnTo>
                  <a:lnTo>
                    <a:pt x="649478" y="497840"/>
                  </a:lnTo>
                  <a:lnTo>
                    <a:pt x="644398" y="501650"/>
                  </a:lnTo>
                  <a:lnTo>
                    <a:pt x="632968" y="513080"/>
                  </a:lnTo>
                  <a:lnTo>
                    <a:pt x="630047" y="519430"/>
                  </a:lnTo>
                  <a:lnTo>
                    <a:pt x="630174" y="527050"/>
                  </a:lnTo>
                  <a:lnTo>
                    <a:pt x="630301" y="530860"/>
                  </a:lnTo>
                  <a:lnTo>
                    <a:pt x="630428" y="534670"/>
                  </a:lnTo>
                  <a:lnTo>
                    <a:pt x="633984" y="542290"/>
                  </a:lnTo>
                  <a:lnTo>
                    <a:pt x="647700" y="554990"/>
                  </a:lnTo>
                  <a:lnTo>
                    <a:pt x="654939" y="558800"/>
                  </a:lnTo>
                  <a:lnTo>
                    <a:pt x="669925" y="558800"/>
                  </a:lnTo>
                  <a:lnTo>
                    <a:pt x="676783" y="556260"/>
                  </a:lnTo>
                  <a:lnTo>
                    <a:pt x="688213" y="544830"/>
                  </a:lnTo>
                  <a:lnTo>
                    <a:pt x="691261" y="539750"/>
                  </a:lnTo>
                  <a:lnTo>
                    <a:pt x="691642" y="535940"/>
                  </a:lnTo>
                  <a:lnTo>
                    <a:pt x="691769" y="534670"/>
                  </a:lnTo>
                  <a:lnTo>
                    <a:pt x="691896" y="533400"/>
                  </a:lnTo>
                  <a:lnTo>
                    <a:pt x="692658" y="528320"/>
                  </a:lnTo>
                  <a:close/>
                </a:path>
                <a:path w="2827020" h="614045">
                  <a:moveTo>
                    <a:pt x="746252" y="485140"/>
                  </a:moveTo>
                  <a:lnTo>
                    <a:pt x="724662" y="463550"/>
                  </a:lnTo>
                  <a:lnTo>
                    <a:pt x="704342" y="443230"/>
                  </a:lnTo>
                  <a:lnTo>
                    <a:pt x="667131" y="480060"/>
                  </a:lnTo>
                  <a:lnTo>
                    <a:pt x="709041" y="521970"/>
                  </a:lnTo>
                  <a:lnTo>
                    <a:pt x="720217" y="511810"/>
                  </a:lnTo>
                  <a:lnTo>
                    <a:pt x="687197" y="478790"/>
                  </a:lnTo>
                  <a:lnTo>
                    <a:pt x="702183" y="463550"/>
                  </a:lnTo>
                  <a:lnTo>
                    <a:pt x="735203" y="496570"/>
                  </a:lnTo>
                  <a:lnTo>
                    <a:pt x="746252" y="485140"/>
                  </a:lnTo>
                  <a:close/>
                </a:path>
                <a:path w="2827020" h="614045">
                  <a:moveTo>
                    <a:pt x="785241" y="436880"/>
                  </a:moveTo>
                  <a:lnTo>
                    <a:pt x="784479" y="431800"/>
                  </a:lnTo>
                  <a:lnTo>
                    <a:pt x="781812" y="426720"/>
                  </a:lnTo>
                  <a:lnTo>
                    <a:pt x="768985" y="435610"/>
                  </a:lnTo>
                  <a:lnTo>
                    <a:pt x="770382" y="438150"/>
                  </a:lnTo>
                  <a:lnTo>
                    <a:pt x="771017" y="440690"/>
                  </a:lnTo>
                  <a:lnTo>
                    <a:pt x="770890" y="441960"/>
                  </a:lnTo>
                  <a:lnTo>
                    <a:pt x="770763" y="443230"/>
                  </a:lnTo>
                  <a:lnTo>
                    <a:pt x="770636" y="444500"/>
                  </a:lnTo>
                  <a:lnTo>
                    <a:pt x="769620" y="447040"/>
                  </a:lnTo>
                  <a:lnTo>
                    <a:pt x="767842" y="448310"/>
                  </a:lnTo>
                  <a:lnTo>
                    <a:pt x="765302" y="450850"/>
                  </a:lnTo>
                  <a:lnTo>
                    <a:pt x="762254" y="452120"/>
                  </a:lnTo>
                  <a:lnTo>
                    <a:pt x="755142" y="452120"/>
                  </a:lnTo>
                  <a:lnTo>
                    <a:pt x="751713" y="450850"/>
                  </a:lnTo>
                  <a:lnTo>
                    <a:pt x="748411" y="447040"/>
                  </a:lnTo>
                  <a:lnTo>
                    <a:pt x="754697" y="440690"/>
                  </a:lnTo>
                  <a:lnTo>
                    <a:pt x="776097" y="419100"/>
                  </a:lnTo>
                  <a:lnTo>
                    <a:pt x="769924" y="414020"/>
                  </a:lnTo>
                  <a:lnTo>
                    <a:pt x="763854" y="410210"/>
                  </a:lnTo>
                  <a:lnTo>
                    <a:pt x="758317" y="407860"/>
                  </a:lnTo>
                  <a:lnTo>
                    <a:pt x="758317" y="424180"/>
                  </a:lnTo>
                  <a:lnTo>
                    <a:pt x="741807" y="440690"/>
                  </a:lnTo>
                  <a:lnTo>
                    <a:pt x="738759" y="436880"/>
                  </a:lnTo>
                  <a:lnTo>
                    <a:pt x="737108" y="434340"/>
                  </a:lnTo>
                  <a:lnTo>
                    <a:pt x="736981" y="430530"/>
                  </a:lnTo>
                  <a:lnTo>
                    <a:pt x="736727" y="427990"/>
                  </a:lnTo>
                  <a:lnTo>
                    <a:pt x="737870" y="424180"/>
                  </a:lnTo>
                  <a:lnTo>
                    <a:pt x="740283" y="422910"/>
                  </a:lnTo>
                  <a:lnTo>
                    <a:pt x="742569" y="420370"/>
                  </a:lnTo>
                  <a:lnTo>
                    <a:pt x="745236" y="419100"/>
                  </a:lnTo>
                  <a:lnTo>
                    <a:pt x="751840" y="419100"/>
                  </a:lnTo>
                  <a:lnTo>
                    <a:pt x="755015" y="420370"/>
                  </a:lnTo>
                  <a:lnTo>
                    <a:pt x="758317" y="424180"/>
                  </a:lnTo>
                  <a:lnTo>
                    <a:pt x="758317" y="407860"/>
                  </a:lnTo>
                  <a:lnTo>
                    <a:pt x="757897" y="407670"/>
                  </a:lnTo>
                  <a:lnTo>
                    <a:pt x="752094" y="406400"/>
                  </a:lnTo>
                  <a:lnTo>
                    <a:pt x="744347" y="405130"/>
                  </a:lnTo>
                  <a:lnTo>
                    <a:pt x="737362" y="407670"/>
                  </a:lnTo>
                  <a:lnTo>
                    <a:pt x="731139" y="414020"/>
                  </a:lnTo>
                  <a:lnTo>
                    <a:pt x="725551" y="420370"/>
                  </a:lnTo>
                  <a:lnTo>
                    <a:pt x="722884" y="426720"/>
                  </a:lnTo>
                  <a:lnTo>
                    <a:pt x="722947" y="427990"/>
                  </a:lnTo>
                  <a:lnTo>
                    <a:pt x="723074" y="430530"/>
                  </a:lnTo>
                  <a:lnTo>
                    <a:pt x="723138" y="431800"/>
                  </a:lnTo>
                  <a:lnTo>
                    <a:pt x="723265" y="434340"/>
                  </a:lnTo>
                  <a:lnTo>
                    <a:pt x="723303" y="435610"/>
                  </a:lnTo>
                  <a:lnTo>
                    <a:pt x="723392" y="438150"/>
                  </a:lnTo>
                  <a:lnTo>
                    <a:pt x="723519" y="441960"/>
                  </a:lnTo>
                  <a:lnTo>
                    <a:pt x="727202" y="449580"/>
                  </a:lnTo>
                  <a:lnTo>
                    <a:pt x="734060" y="455930"/>
                  </a:lnTo>
                  <a:lnTo>
                    <a:pt x="739902" y="462280"/>
                  </a:lnTo>
                  <a:lnTo>
                    <a:pt x="746125" y="464820"/>
                  </a:lnTo>
                  <a:lnTo>
                    <a:pt x="752729" y="466090"/>
                  </a:lnTo>
                  <a:lnTo>
                    <a:pt x="758812" y="466090"/>
                  </a:lnTo>
                  <a:lnTo>
                    <a:pt x="783463" y="448310"/>
                  </a:lnTo>
                  <a:lnTo>
                    <a:pt x="785241" y="436880"/>
                  </a:lnTo>
                  <a:close/>
                </a:path>
                <a:path w="2827020" h="614045">
                  <a:moveTo>
                    <a:pt x="856234" y="397510"/>
                  </a:moveTo>
                  <a:lnTo>
                    <a:pt x="853732" y="394970"/>
                  </a:lnTo>
                  <a:lnTo>
                    <a:pt x="840028" y="381000"/>
                  </a:lnTo>
                  <a:lnTo>
                    <a:pt x="836295" y="377190"/>
                  </a:lnTo>
                  <a:lnTo>
                    <a:pt x="831850" y="381000"/>
                  </a:lnTo>
                  <a:lnTo>
                    <a:pt x="798957" y="347980"/>
                  </a:lnTo>
                  <a:lnTo>
                    <a:pt x="787908" y="359410"/>
                  </a:lnTo>
                  <a:lnTo>
                    <a:pt x="820801" y="392430"/>
                  </a:lnTo>
                  <a:lnTo>
                    <a:pt x="804926" y="408940"/>
                  </a:lnTo>
                  <a:lnTo>
                    <a:pt x="772033" y="375920"/>
                  </a:lnTo>
                  <a:lnTo>
                    <a:pt x="760984" y="386080"/>
                  </a:lnTo>
                  <a:lnTo>
                    <a:pt x="802894" y="427990"/>
                  </a:lnTo>
                  <a:lnTo>
                    <a:pt x="822159" y="408940"/>
                  </a:lnTo>
                  <a:lnTo>
                    <a:pt x="836295" y="394970"/>
                  </a:lnTo>
                  <a:lnTo>
                    <a:pt x="847344" y="406400"/>
                  </a:lnTo>
                  <a:lnTo>
                    <a:pt x="856234" y="397510"/>
                  </a:lnTo>
                  <a:close/>
                </a:path>
                <a:path w="2827020" h="614045">
                  <a:moveTo>
                    <a:pt x="891159" y="340360"/>
                  </a:moveTo>
                  <a:lnTo>
                    <a:pt x="874649" y="323850"/>
                  </a:lnTo>
                  <a:lnTo>
                    <a:pt x="849249" y="298450"/>
                  </a:lnTo>
                  <a:lnTo>
                    <a:pt x="838327" y="308610"/>
                  </a:lnTo>
                  <a:lnTo>
                    <a:pt x="847598" y="353060"/>
                  </a:lnTo>
                  <a:lnTo>
                    <a:pt x="821309" y="326390"/>
                  </a:lnTo>
                  <a:lnTo>
                    <a:pt x="810641" y="336550"/>
                  </a:lnTo>
                  <a:lnTo>
                    <a:pt x="852551" y="378460"/>
                  </a:lnTo>
                  <a:lnTo>
                    <a:pt x="863219" y="368300"/>
                  </a:lnTo>
                  <a:lnTo>
                    <a:pt x="859942" y="353060"/>
                  </a:lnTo>
                  <a:lnTo>
                    <a:pt x="853694" y="323850"/>
                  </a:lnTo>
                  <a:lnTo>
                    <a:pt x="880491" y="350520"/>
                  </a:lnTo>
                  <a:lnTo>
                    <a:pt x="891159" y="340360"/>
                  </a:lnTo>
                  <a:close/>
                </a:path>
                <a:path w="2827020" h="614045">
                  <a:moveTo>
                    <a:pt x="938784" y="292100"/>
                  </a:moveTo>
                  <a:lnTo>
                    <a:pt x="935863" y="292100"/>
                  </a:lnTo>
                  <a:lnTo>
                    <a:pt x="933323" y="290830"/>
                  </a:lnTo>
                  <a:lnTo>
                    <a:pt x="931164" y="288290"/>
                  </a:lnTo>
                  <a:lnTo>
                    <a:pt x="929132" y="287020"/>
                  </a:lnTo>
                  <a:lnTo>
                    <a:pt x="927671" y="285750"/>
                  </a:lnTo>
                  <a:lnTo>
                    <a:pt x="926211" y="284480"/>
                  </a:lnTo>
                  <a:lnTo>
                    <a:pt x="922528" y="280670"/>
                  </a:lnTo>
                  <a:lnTo>
                    <a:pt x="916114" y="274320"/>
                  </a:lnTo>
                  <a:lnTo>
                    <a:pt x="913638" y="271868"/>
                  </a:lnTo>
                  <a:lnTo>
                    <a:pt x="913638" y="295910"/>
                  </a:lnTo>
                  <a:lnTo>
                    <a:pt x="913638" y="299720"/>
                  </a:lnTo>
                  <a:lnTo>
                    <a:pt x="913130" y="303530"/>
                  </a:lnTo>
                  <a:lnTo>
                    <a:pt x="911860" y="306070"/>
                  </a:lnTo>
                  <a:lnTo>
                    <a:pt x="909828" y="307340"/>
                  </a:lnTo>
                  <a:lnTo>
                    <a:pt x="908050" y="309880"/>
                  </a:lnTo>
                  <a:lnTo>
                    <a:pt x="899541" y="309880"/>
                  </a:lnTo>
                  <a:lnTo>
                    <a:pt x="898017" y="308610"/>
                  </a:lnTo>
                  <a:lnTo>
                    <a:pt x="896366" y="306070"/>
                  </a:lnTo>
                  <a:lnTo>
                    <a:pt x="895858" y="304800"/>
                  </a:lnTo>
                  <a:lnTo>
                    <a:pt x="896493" y="300990"/>
                  </a:lnTo>
                  <a:lnTo>
                    <a:pt x="897890" y="298450"/>
                  </a:lnTo>
                  <a:lnTo>
                    <a:pt x="902716" y="290830"/>
                  </a:lnTo>
                  <a:lnTo>
                    <a:pt x="904494" y="287020"/>
                  </a:lnTo>
                  <a:lnTo>
                    <a:pt x="905383" y="285750"/>
                  </a:lnTo>
                  <a:lnTo>
                    <a:pt x="907542" y="288290"/>
                  </a:lnTo>
                  <a:lnTo>
                    <a:pt x="910209" y="290830"/>
                  </a:lnTo>
                  <a:lnTo>
                    <a:pt x="911860" y="292100"/>
                  </a:lnTo>
                  <a:lnTo>
                    <a:pt x="912622" y="293370"/>
                  </a:lnTo>
                  <a:lnTo>
                    <a:pt x="913638" y="295910"/>
                  </a:lnTo>
                  <a:lnTo>
                    <a:pt x="913638" y="271868"/>
                  </a:lnTo>
                  <a:lnTo>
                    <a:pt x="909701" y="267970"/>
                  </a:lnTo>
                  <a:lnTo>
                    <a:pt x="904875" y="262890"/>
                  </a:lnTo>
                  <a:lnTo>
                    <a:pt x="901065" y="260350"/>
                  </a:lnTo>
                  <a:lnTo>
                    <a:pt x="895477" y="259080"/>
                  </a:lnTo>
                  <a:lnTo>
                    <a:pt x="892302" y="259080"/>
                  </a:lnTo>
                  <a:lnTo>
                    <a:pt x="865759" y="289560"/>
                  </a:lnTo>
                  <a:lnTo>
                    <a:pt x="866775" y="294640"/>
                  </a:lnTo>
                  <a:lnTo>
                    <a:pt x="869696" y="299720"/>
                  </a:lnTo>
                  <a:lnTo>
                    <a:pt x="881507" y="292100"/>
                  </a:lnTo>
                  <a:lnTo>
                    <a:pt x="880237" y="288290"/>
                  </a:lnTo>
                  <a:lnTo>
                    <a:pt x="879856" y="287020"/>
                  </a:lnTo>
                  <a:lnTo>
                    <a:pt x="879983" y="285750"/>
                  </a:lnTo>
                  <a:lnTo>
                    <a:pt x="880110" y="284480"/>
                  </a:lnTo>
                  <a:lnTo>
                    <a:pt x="880491" y="283210"/>
                  </a:lnTo>
                  <a:lnTo>
                    <a:pt x="881634" y="280670"/>
                  </a:lnTo>
                  <a:lnTo>
                    <a:pt x="883666" y="279400"/>
                  </a:lnTo>
                  <a:lnTo>
                    <a:pt x="886587" y="275590"/>
                  </a:lnTo>
                  <a:lnTo>
                    <a:pt x="889000" y="274320"/>
                  </a:lnTo>
                  <a:lnTo>
                    <a:pt x="892937" y="274320"/>
                  </a:lnTo>
                  <a:lnTo>
                    <a:pt x="894969" y="275590"/>
                  </a:lnTo>
                  <a:lnTo>
                    <a:pt x="897128" y="276860"/>
                  </a:lnTo>
                  <a:lnTo>
                    <a:pt x="886968" y="295910"/>
                  </a:lnTo>
                  <a:lnTo>
                    <a:pt x="884936" y="299720"/>
                  </a:lnTo>
                  <a:lnTo>
                    <a:pt x="883920" y="303530"/>
                  </a:lnTo>
                  <a:lnTo>
                    <a:pt x="882777" y="306070"/>
                  </a:lnTo>
                  <a:lnTo>
                    <a:pt x="882650" y="309880"/>
                  </a:lnTo>
                  <a:lnTo>
                    <a:pt x="895858" y="325120"/>
                  </a:lnTo>
                  <a:lnTo>
                    <a:pt x="905510" y="325120"/>
                  </a:lnTo>
                  <a:lnTo>
                    <a:pt x="920115" y="309880"/>
                  </a:lnTo>
                  <a:lnTo>
                    <a:pt x="921131" y="307340"/>
                  </a:lnTo>
                  <a:lnTo>
                    <a:pt x="921766" y="303530"/>
                  </a:lnTo>
                  <a:lnTo>
                    <a:pt x="921766" y="300990"/>
                  </a:lnTo>
                  <a:lnTo>
                    <a:pt x="922147" y="300990"/>
                  </a:lnTo>
                  <a:lnTo>
                    <a:pt x="925322" y="302260"/>
                  </a:lnTo>
                  <a:lnTo>
                    <a:pt x="926846" y="303530"/>
                  </a:lnTo>
                  <a:lnTo>
                    <a:pt x="927862" y="303530"/>
                  </a:lnTo>
                  <a:lnTo>
                    <a:pt x="930287" y="300990"/>
                  </a:lnTo>
                  <a:lnTo>
                    <a:pt x="938784" y="292100"/>
                  </a:lnTo>
                  <a:close/>
                </a:path>
                <a:path w="2827020" h="614045">
                  <a:moveTo>
                    <a:pt x="987806" y="243840"/>
                  </a:moveTo>
                  <a:lnTo>
                    <a:pt x="966216" y="222250"/>
                  </a:lnTo>
                  <a:lnTo>
                    <a:pt x="945896" y="201930"/>
                  </a:lnTo>
                  <a:lnTo>
                    <a:pt x="908685" y="238760"/>
                  </a:lnTo>
                  <a:lnTo>
                    <a:pt x="932942" y="262890"/>
                  </a:lnTo>
                  <a:lnTo>
                    <a:pt x="937514" y="267970"/>
                  </a:lnTo>
                  <a:lnTo>
                    <a:pt x="940054" y="270510"/>
                  </a:lnTo>
                  <a:lnTo>
                    <a:pt x="941324" y="273050"/>
                  </a:lnTo>
                  <a:lnTo>
                    <a:pt x="940943" y="274320"/>
                  </a:lnTo>
                  <a:lnTo>
                    <a:pt x="937895" y="276860"/>
                  </a:lnTo>
                  <a:lnTo>
                    <a:pt x="936625" y="278130"/>
                  </a:lnTo>
                  <a:lnTo>
                    <a:pt x="935609" y="279400"/>
                  </a:lnTo>
                  <a:lnTo>
                    <a:pt x="934847" y="280670"/>
                  </a:lnTo>
                  <a:lnTo>
                    <a:pt x="942848" y="288290"/>
                  </a:lnTo>
                  <a:lnTo>
                    <a:pt x="946150" y="285750"/>
                  </a:lnTo>
                  <a:lnTo>
                    <a:pt x="948817" y="284480"/>
                  </a:lnTo>
                  <a:lnTo>
                    <a:pt x="950595" y="281940"/>
                  </a:lnTo>
                  <a:lnTo>
                    <a:pt x="953516" y="279400"/>
                  </a:lnTo>
                  <a:lnTo>
                    <a:pt x="955421" y="276860"/>
                  </a:lnTo>
                  <a:lnTo>
                    <a:pt x="956056" y="274320"/>
                  </a:lnTo>
                  <a:lnTo>
                    <a:pt x="956818" y="273050"/>
                  </a:lnTo>
                  <a:lnTo>
                    <a:pt x="956818" y="270510"/>
                  </a:lnTo>
                  <a:lnTo>
                    <a:pt x="955929" y="267970"/>
                  </a:lnTo>
                  <a:lnTo>
                    <a:pt x="955167" y="264160"/>
                  </a:lnTo>
                  <a:lnTo>
                    <a:pt x="952373" y="260350"/>
                  </a:lnTo>
                  <a:lnTo>
                    <a:pt x="947547" y="255270"/>
                  </a:lnTo>
                  <a:lnTo>
                    <a:pt x="928751" y="236220"/>
                  </a:lnTo>
                  <a:lnTo>
                    <a:pt x="943864" y="222250"/>
                  </a:lnTo>
                  <a:lnTo>
                    <a:pt x="976757" y="254000"/>
                  </a:lnTo>
                  <a:lnTo>
                    <a:pt x="987806" y="243840"/>
                  </a:lnTo>
                  <a:close/>
                </a:path>
                <a:path w="2827020" h="614045">
                  <a:moveTo>
                    <a:pt x="1037717" y="193040"/>
                  </a:moveTo>
                  <a:lnTo>
                    <a:pt x="1022477" y="177800"/>
                  </a:lnTo>
                  <a:lnTo>
                    <a:pt x="995807" y="151130"/>
                  </a:lnTo>
                  <a:lnTo>
                    <a:pt x="984885" y="162560"/>
                  </a:lnTo>
                  <a:lnTo>
                    <a:pt x="994156" y="205740"/>
                  </a:lnTo>
                  <a:lnTo>
                    <a:pt x="967867" y="179070"/>
                  </a:lnTo>
                  <a:lnTo>
                    <a:pt x="957199" y="190500"/>
                  </a:lnTo>
                  <a:lnTo>
                    <a:pt x="999109" y="232410"/>
                  </a:lnTo>
                  <a:lnTo>
                    <a:pt x="1009777" y="220980"/>
                  </a:lnTo>
                  <a:lnTo>
                    <a:pt x="1006411" y="205740"/>
                  </a:lnTo>
                  <a:lnTo>
                    <a:pt x="1000252" y="177800"/>
                  </a:lnTo>
                  <a:lnTo>
                    <a:pt x="1027049" y="204470"/>
                  </a:lnTo>
                  <a:lnTo>
                    <a:pt x="1037717" y="193040"/>
                  </a:lnTo>
                  <a:close/>
                </a:path>
                <a:path w="2827020" h="614045">
                  <a:moveTo>
                    <a:pt x="1077341" y="143510"/>
                  </a:moveTo>
                  <a:lnTo>
                    <a:pt x="1075690" y="137160"/>
                  </a:lnTo>
                  <a:lnTo>
                    <a:pt x="1071880" y="130810"/>
                  </a:lnTo>
                  <a:lnTo>
                    <a:pt x="1059053" y="139700"/>
                  </a:lnTo>
                  <a:lnTo>
                    <a:pt x="1061466" y="143510"/>
                  </a:lnTo>
                  <a:lnTo>
                    <a:pt x="1062609" y="146050"/>
                  </a:lnTo>
                  <a:lnTo>
                    <a:pt x="1062482" y="148590"/>
                  </a:lnTo>
                  <a:lnTo>
                    <a:pt x="1062355" y="149860"/>
                  </a:lnTo>
                  <a:lnTo>
                    <a:pt x="1062228" y="151130"/>
                  </a:lnTo>
                  <a:lnTo>
                    <a:pt x="1061212" y="153670"/>
                  </a:lnTo>
                  <a:lnTo>
                    <a:pt x="1059053" y="156210"/>
                  </a:lnTo>
                  <a:lnTo>
                    <a:pt x="1056259" y="158750"/>
                  </a:lnTo>
                  <a:lnTo>
                    <a:pt x="1052957" y="160020"/>
                  </a:lnTo>
                  <a:lnTo>
                    <a:pt x="1045464" y="158750"/>
                  </a:lnTo>
                  <a:lnTo>
                    <a:pt x="1028827" y="135890"/>
                  </a:lnTo>
                  <a:lnTo>
                    <a:pt x="1030097" y="133350"/>
                  </a:lnTo>
                  <a:lnTo>
                    <a:pt x="1032891" y="130810"/>
                  </a:lnTo>
                  <a:lnTo>
                    <a:pt x="1034923" y="128270"/>
                  </a:lnTo>
                  <a:lnTo>
                    <a:pt x="1037209" y="127000"/>
                  </a:lnTo>
                  <a:lnTo>
                    <a:pt x="1044448" y="127000"/>
                  </a:lnTo>
                  <a:lnTo>
                    <a:pt x="1046988" y="129540"/>
                  </a:lnTo>
                  <a:lnTo>
                    <a:pt x="1048791" y="127000"/>
                  </a:lnTo>
                  <a:lnTo>
                    <a:pt x="1056005" y="116840"/>
                  </a:lnTo>
                  <a:lnTo>
                    <a:pt x="1050163" y="113030"/>
                  </a:lnTo>
                  <a:lnTo>
                    <a:pt x="1044702" y="111760"/>
                  </a:lnTo>
                  <a:lnTo>
                    <a:pt x="1034288" y="113030"/>
                  </a:lnTo>
                  <a:lnTo>
                    <a:pt x="1029081" y="116840"/>
                  </a:lnTo>
                  <a:lnTo>
                    <a:pt x="1017778" y="128270"/>
                  </a:lnTo>
                  <a:lnTo>
                    <a:pt x="1014730" y="134620"/>
                  </a:lnTo>
                  <a:lnTo>
                    <a:pt x="1014857" y="142240"/>
                  </a:lnTo>
                  <a:lnTo>
                    <a:pt x="1014984" y="146050"/>
                  </a:lnTo>
                  <a:lnTo>
                    <a:pt x="1015111" y="149860"/>
                  </a:lnTo>
                  <a:lnTo>
                    <a:pt x="1018667" y="157480"/>
                  </a:lnTo>
                  <a:lnTo>
                    <a:pt x="1025652" y="163830"/>
                  </a:lnTo>
                  <a:lnTo>
                    <a:pt x="1032383" y="170180"/>
                  </a:lnTo>
                  <a:lnTo>
                    <a:pt x="1039622" y="173990"/>
                  </a:lnTo>
                  <a:lnTo>
                    <a:pt x="1054608" y="175260"/>
                  </a:lnTo>
                  <a:lnTo>
                    <a:pt x="1061466" y="171450"/>
                  </a:lnTo>
                  <a:lnTo>
                    <a:pt x="1067562" y="165100"/>
                  </a:lnTo>
                  <a:lnTo>
                    <a:pt x="1073023" y="160020"/>
                  </a:lnTo>
                  <a:lnTo>
                    <a:pt x="1075944" y="154940"/>
                  </a:lnTo>
                  <a:lnTo>
                    <a:pt x="1076706" y="148590"/>
                  </a:lnTo>
                  <a:lnTo>
                    <a:pt x="1077341" y="143510"/>
                  </a:lnTo>
                  <a:close/>
                </a:path>
                <a:path w="2827020" h="614045">
                  <a:moveTo>
                    <a:pt x="1113790" y="118110"/>
                  </a:moveTo>
                  <a:lnTo>
                    <a:pt x="1090930" y="95250"/>
                  </a:lnTo>
                  <a:lnTo>
                    <a:pt x="1080770" y="85090"/>
                  </a:lnTo>
                  <a:lnTo>
                    <a:pt x="1094232" y="71120"/>
                  </a:lnTo>
                  <a:lnTo>
                    <a:pt x="1085215" y="62230"/>
                  </a:lnTo>
                  <a:lnTo>
                    <a:pt x="1047369" y="100330"/>
                  </a:lnTo>
                  <a:lnTo>
                    <a:pt x="1056259" y="109220"/>
                  </a:lnTo>
                  <a:lnTo>
                    <a:pt x="1069721" y="95250"/>
                  </a:lnTo>
                  <a:lnTo>
                    <a:pt x="1102614" y="128270"/>
                  </a:lnTo>
                  <a:lnTo>
                    <a:pt x="1113790" y="118110"/>
                  </a:lnTo>
                  <a:close/>
                </a:path>
                <a:path w="2827020" h="614045">
                  <a:moveTo>
                    <a:pt x="1164844" y="55880"/>
                  </a:moveTo>
                  <a:lnTo>
                    <a:pt x="1163193" y="52070"/>
                  </a:lnTo>
                  <a:lnTo>
                    <a:pt x="1159129" y="48260"/>
                  </a:lnTo>
                  <a:lnTo>
                    <a:pt x="1156335" y="44450"/>
                  </a:lnTo>
                  <a:lnTo>
                    <a:pt x="1153160" y="43180"/>
                  </a:lnTo>
                  <a:lnTo>
                    <a:pt x="1150239" y="42684"/>
                  </a:lnTo>
                  <a:lnTo>
                    <a:pt x="1150239" y="62230"/>
                  </a:lnTo>
                  <a:lnTo>
                    <a:pt x="1149477" y="67310"/>
                  </a:lnTo>
                  <a:lnTo>
                    <a:pt x="1147953" y="69850"/>
                  </a:lnTo>
                  <a:lnTo>
                    <a:pt x="1134999" y="82550"/>
                  </a:lnTo>
                  <a:lnTo>
                    <a:pt x="1124331" y="71120"/>
                  </a:lnTo>
                  <a:lnTo>
                    <a:pt x="1131392" y="64770"/>
                  </a:lnTo>
                  <a:lnTo>
                    <a:pt x="1135634" y="60960"/>
                  </a:lnTo>
                  <a:lnTo>
                    <a:pt x="1138809" y="58420"/>
                  </a:lnTo>
                  <a:lnTo>
                    <a:pt x="1143381" y="55880"/>
                  </a:lnTo>
                  <a:lnTo>
                    <a:pt x="1145540" y="57150"/>
                  </a:lnTo>
                  <a:lnTo>
                    <a:pt x="1149477" y="60960"/>
                  </a:lnTo>
                  <a:lnTo>
                    <a:pt x="1150239" y="62230"/>
                  </a:lnTo>
                  <a:lnTo>
                    <a:pt x="1150239" y="42684"/>
                  </a:lnTo>
                  <a:lnTo>
                    <a:pt x="1145794" y="41910"/>
                  </a:lnTo>
                  <a:lnTo>
                    <a:pt x="1142492" y="43180"/>
                  </a:lnTo>
                  <a:lnTo>
                    <a:pt x="1136650" y="45720"/>
                  </a:lnTo>
                  <a:lnTo>
                    <a:pt x="1132967" y="49530"/>
                  </a:lnTo>
                  <a:lnTo>
                    <a:pt x="1128649" y="53340"/>
                  </a:lnTo>
                  <a:lnTo>
                    <a:pt x="1117473" y="64770"/>
                  </a:lnTo>
                  <a:lnTo>
                    <a:pt x="1100074" y="46990"/>
                  </a:lnTo>
                  <a:lnTo>
                    <a:pt x="1089025" y="58420"/>
                  </a:lnTo>
                  <a:lnTo>
                    <a:pt x="1130935" y="100330"/>
                  </a:lnTo>
                  <a:lnTo>
                    <a:pt x="1148791" y="82550"/>
                  </a:lnTo>
                  <a:lnTo>
                    <a:pt x="1160272" y="71120"/>
                  </a:lnTo>
                  <a:lnTo>
                    <a:pt x="1163447" y="66040"/>
                  </a:lnTo>
                  <a:lnTo>
                    <a:pt x="1164082" y="60960"/>
                  </a:lnTo>
                  <a:lnTo>
                    <a:pt x="1164844" y="55880"/>
                  </a:lnTo>
                  <a:close/>
                </a:path>
                <a:path w="2827020" h="614045">
                  <a:moveTo>
                    <a:pt x="1188847" y="41910"/>
                  </a:moveTo>
                  <a:lnTo>
                    <a:pt x="1146937" y="0"/>
                  </a:lnTo>
                  <a:lnTo>
                    <a:pt x="1135761" y="11430"/>
                  </a:lnTo>
                  <a:lnTo>
                    <a:pt x="1177671" y="53340"/>
                  </a:lnTo>
                  <a:lnTo>
                    <a:pt x="1188847" y="41910"/>
                  </a:lnTo>
                  <a:close/>
                </a:path>
                <a:path w="2827020" h="614045">
                  <a:moveTo>
                    <a:pt x="1486535" y="565670"/>
                  </a:moveTo>
                  <a:lnTo>
                    <a:pt x="1485773" y="554228"/>
                  </a:lnTo>
                  <a:lnTo>
                    <a:pt x="1485684" y="552970"/>
                  </a:lnTo>
                  <a:lnTo>
                    <a:pt x="1485595" y="551688"/>
                  </a:lnTo>
                  <a:lnTo>
                    <a:pt x="1485519" y="550418"/>
                  </a:lnTo>
                  <a:lnTo>
                    <a:pt x="1481836" y="544068"/>
                  </a:lnTo>
                  <a:lnTo>
                    <a:pt x="1478343" y="540270"/>
                  </a:lnTo>
                  <a:lnTo>
                    <a:pt x="1474851" y="536448"/>
                  </a:lnTo>
                  <a:lnTo>
                    <a:pt x="1471549" y="533400"/>
                  </a:lnTo>
                  <a:lnTo>
                    <a:pt x="1471549" y="564388"/>
                  </a:lnTo>
                  <a:lnTo>
                    <a:pt x="1470406" y="568198"/>
                  </a:lnTo>
                  <a:lnTo>
                    <a:pt x="1465199" y="573278"/>
                  </a:lnTo>
                  <a:lnTo>
                    <a:pt x="1461770" y="574548"/>
                  </a:lnTo>
                  <a:lnTo>
                    <a:pt x="1453515" y="573278"/>
                  </a:lnTo>
                  <a:lnTo>
                    <a:pt x="1449197" y="570738"/>
                  </a:lnTo>
                  <a:lnTo>
                    <a:pt x="1444498" y="565670"/>
                  </a:lnTo>
                  <a:lnTo>
                    <a:pt x="1440307" y="561848"/>
                  </a:lnTo>
                  <a:lnTo>
                    <a:pt x="1437513" y="550418"/>
                  </a:lnTo>
                  <a:lnTo>
                    <a:pt x="1438783" y="546620"/>
                  </a:lnTo>
                  <a:lnTo>
                    <a:pt x="1443990" y="541528"/>
                  </a:lnTo>
                  <a:lnTo>
                    <a:pt x="1447292" y="540270"/>
                  </a:lnTo>
                  <a:lnTo>
                    <a:pt x="1455039" y="541528"/>
                  </a:lnTo>
                  <a:lnTo>
                    <a:pt x="1470990" y="558038"/>
                  </a:lnTo>
                  <a:lnTo>
                    <a:pt x="1471079" y="559320"/>
                  </a:lnTo>
                  <a:lnTo>
                    <a:pt x="1471168" y="560578"/>
                  </a:lnTo>
                  <a:lnTo>
                    <a:pt x="1471422" y="563118"/>
                  </a:lnTo>
                  <a:lnTo>
                    <a:pt x="1471549" y="564388"/>
                  </a:lnTo>
                  <a:lnTo>
                    <a:pt x="1471549" y="533400"/>
                  </a:lnTo>
                  <a:lnTo>
                    <a:pt x="1467993" y="530098"/>
                  </a:lnTo>
                  <a:lnTo>
                    <a:pt x="1461008" y="526288"/>
                  </a:lnTo>
                  <a:lnTo>
                    <a:pt x="1446530" y="525018"/>
                  </a:lnTo>
                  <a:lnTo>
                    <a:pt x="1440561" y="527570"/>
                  </a:lnTo>
                  <a:lnTo>
                    <a:pt x="1432941" y="535178"/>
                  </a:lnTo>
                  <a:lnTo>
                    <a:pt x="1431036" y="537718"/>
                  </a:lnTo>
                  <a:lnTo>
                    <a:pt x="1429004" y="545338"/>
                  </a:lnTo>
                  <a:lnTo>
                    <a:pt x="1429004" y="549148"/>
                  </a:lnTo>
                  <a:lnTo>
                    <a:pt x="1429766" y="552970"/>
                  </a:lnTo>
                  <a:lnTo>
                    <a:pt x="1423543" y="546620"/>
                  </a:lnTo>
                  <a:lnTo>
                    <a:pt x="1413256" y="556768"/>
                  </a:lnTo>
                  <a:lnTo>
                    <a:pt x="1471041" y="613918"/>
                  </a:lnTo>
                  <a:lnTo>
                    <a:pt x="1482217" y="603770"/>
                  </a:lnTo>
                  <a:lnTo>
                    <a:pt x="1461008" y="582168"/>
                  </a:lnTo>
                  <a:lnTo>
                    <a:pt x="1468882" y="582168"/>
                  </a:lnTo>
                  <a:lnTo>
                    <a:pt x="1474470" y="579628"/>
                  </a:lnTo>
                  <a:lnTo>
                    <a:pt x="1477137" y="578370"/>
                  </a:lnTo>
                  <a:lnTo>
                    <a:pt x="1480693" y="574548"/>
                  </a:lnTo>
                  <a:lnTo>
                    <a:pt x="1484249" y="570738"/>
                  </a:lnTo>
                  <a:lnTo>
                    <a:pt x="1486535" y="565670"/>
                  </a:lnTo>
                  <a:close/>
                </a:path>
                <a:path w="2827020" h="614045">
                  <a:moveTo>
                    <a:pt x="1534414" y="544068"/>
                  </a:moveTo>
                  <a:lnTo>
                    <a:pt x="1533906" y="542798"/>
                  </a:lnTo>
                  <a:lnTo>
                    <a:pt x="1533525" y="540270"/>
                  </a:lnTo>
                  <a:lnTo>
                    <a:pt x="1532636" y="537718"/>
                  </a:lnTo>
                  <a:lnTo>
                    <a:pt x="1531112" y="533920"/>
                  </a:lnTo>
                  <a:lnTo>
                    <a:pt x="1526540" y="523748"/>
                  </a:lnTo>
                  <a:lnTo>
                    <a:pt x="1524749" y="519938"/>
                  </a:lnTo>
                  <a:lnTo>
                    <a:pt x="1501013" y="469138"/>
                  </a:lnTo>
                  <a:lnTo>
                    <a:pt x="1489456" y="480568"/>
                  </a:lnTo>
                  <a:lnTo>
                    <a:pt x="1509395" y="519938"/>
                  </a:lnTo>
                  <a:lnTo>
                    <a:pt x="1469644" y="500888"/>
                  </a:lnTo>
                  <a:lnTo>
                    <a:pt x="1457833" y="512318"/>
                  </a:lnTo>
                  <a:lnTo>
                    <a:pt x="1515872" y="537718"/>
                  </a:lnTo>
                  <a:lnTo>
                    <a:pt x="1517523" y="541528"/>
                  </a:lnTo>
                  <a:lnTo>
                    <a:pt x="1518539" y="544068"/>
                  </a:lnTo>
                  <a:lnTo>
                    <a:pt x="1518793" y="546620"/>
                  </a:lnTo>
                  <a:lnTo>
                    <a:pt x="1518920" y="547878"/>
                  </a:lnTo>
                  <a:lnTo>
                    <a:pt x="1510157" y="559320"/>
                  </a:lnTo>
                  <a:lnTo>
                    <a:pt x="1519809" y="566928"/>
                  </a:lnTo>
                  <a:lnTo>
                    <a:pt x="1522222" y="565670"/>
                  </a:lnTo>
                  <a:lnTo>
                    <a:pt x="1524635" y="563118"/>
                  </a:lnTo>
                  <a:lnTo>
                    <a:pt x="1526667" y="560578"/>
                  </a:lnTo>
                  <a:lnTo>
                    <a:pt x="1528826" y="559320"/>
                  </a:lnTo>
                  <a:lnTo>
                    <a:pt x="1530477" y="556768"/>
                  </a:lnTo>
                  <a:lnTo>
                    <a:pt x="1531747" y="554228"/>
                  </a:lnTo>
                  <a:lnTo>
                    <a:pt x="1532890" y="552970"/>
                  </a:lnTo>
                  <a:lnTo>
                    <a:pt x="1533779" y="550418"/>
                  </a:lnTo>
                  <a:lnTo>
                    <a:pt x="1534033" y="549148"/>
                  </a:lnTo>
                  <a:lnTo>
                    <a:pt x="1534414" y="546620"/>
                  </a:lnTo>
                  <a:lnTo>
                    <a:pt x="1534414" y="544068"/>
                  </a:lnTo>
                  <a:close/>
                </a:path>
                <a:path w="2827020" h="614045">
                  <a:moveTo>
                    <a:pt x="1580642" y="472948"/>
                  </a:moveTo>
                  <a:lnTo>
                    <a:pt x="1561973" y="467868"/>
                  </a:lnTo>
                  <a:lnTo>
                    <a:pt x="1559344" y="466598"/>
                  </a:lnTo>
                  <a:lnTo>
                    <a:pt x="1554099" y="464070"/>
                  </a:lnTo>
                  <a:lnTo>
                    <a:pt x="1548130" y="464070"/>
                  </a:lnTo>
                  <a:lnTo>
                    <a:pt x="1543685" y="466598"/>
                  </a:lnTo>
                  <a:lnTo>
                    <a:pt x="1545209" y="464070"/>
                  </a:lnTo>
                  <a:lnTo>
                    <a:pt x="1544701" y="458978"/>
                  </a:lnTo>
                  <a:lnTo>
                    <a:pt x="1542034" y="453898"/>
                  </a:lnTo>
                  <a:lnTo>
                    <a:pt x="1540129" y="450088"/>
                  </a:lnTo>
                  <a:lnTo>
                    <a:pt x="1539240" y="447548"/>
                  </a:lnTo>
                  <a:lnTo>
                    <a:pt x="1539748" y="445020"/>
                  </a:lnTo>
                  <a:lnTo>
                    <a:pt x="1541399" y="442468"/>
                  </a:lnTo>
                  <a:lnTo>
                    <a:pt x="1544320" y="439928"/>
                  </a:lnTo>
                  <a:lnTo>
                    <a:pt x="1536954" y="432320"/>
                  </a:lnTo>
                  <a:lnTo>
                    <a:pt x="1534668" y="434848"/>
                  </a:lnTo>
                  <a:lnTo>
                    <a:pt x="1533144" y="436118"/>
                  </a:lnTo>
                  <a:lnTo>
                    <a:pt x="1532382" y="437388"/>
                  </a:lnTo>
                  <a:lnTo>
                    <a:pt x="1529588" y="439928"/>
                  </a:lnTo>
                  <a:lnTo>
                    <a:pt x="1527937" y="442468"/>
                  </a:lnTo>
                  <a:lnTo>
                    <a:pt x="1526921" y="448818"/>
                  </a:lnTo>
                  <a:lnTo>
                    <a:pt x="1528064" y="452628"/>
                  </a:lnTo>
                  <a:lnTo>
                    <a:pt x="1532763" y="461518"/>
                  </a:lnTo>
                  <a:lnTo>
                    <a:pt x="1533906" y="465328"/>
                  </a:lnTo>
                  <a:lnTo>
                    <a:pt x="1534033" y="466598"/>
                  </a:lnTo>
                  <a:lnTo>
                    <a:pt x="1534160" y="467868"/>
                  </a:lnTo>
                  <a:lnTo>
                    <a:pt x="1533398" y="470420"/>
                  </a:lnTo>
                  <a:lnTo>
                    <a:pt x="1531747" y="472948"/>
                  </a:lnTo>
                  <a:lnTo>
                    <a:pt x="1514729" y="455168"/>
                  </a:lnTo>
                  <a:lnTo>
                    <a:pt x="1503680" y="466598"/>
                  </a:lnTo>
                  <a:lnTo>
                    <a:pt x="1545590" y="508520"/>
                  </a:lnTo>
                  <a:lnTo>
                    <a:pt x="1556639" y="497078"/>
                  </a:lnTo>
                  <a:lnTo>
                    <a:pt x="1538732" y="479298"/>
                  </a:lnTo>
                  <a:lnTo>
                    <a:pt x="1540383" y="478028"/>
                  </a:lnTo>
                  <a:lnTo>
                    <a:pt x="1541907" y="476770"/>
                  </a:lnTo>
                  <a:lnTo>
                    <a:pt x="1547495" y="476770"/>
                  </a:lnTo>
                  <a:lnTo>
                    <a:pt x="1568704" y="484378"/>
                  </a:lnTo>
                  <a:lnTo>
                    <a:pt x="1576654" y="476770"/>
                  </a:lnTo>
                  <a:lnTo>
                    <a:pt x="1580642" y="472948"/>
                  </a:lnTo>
                  <a:close/>
                </a:path>
                <a:path w="2827020" h="614045">
                  <a:moveTo>
                    <a:pt x="1616202" y="434848"/>
                  </a:moveTo>
                  <a:lnTo>
                    <a:pt x="1616075" y="418338"/>
                  </a:lnTo>
                  <a:lnTo>
                    <a:pt x="1612900" y="411988"/>
                  </a:lnTo>
                  <a:lnTo>
                    <a:pt x="1610360" y="409448"/>
                  </a:lnTo>
                  <a:lnTo>
                    <a:pt x="1602105" y="401193"/>
                  </a:lnTo>
                  <a:lnTo>
                    <a:pt x="1602105" y="433578"/>
                  </a:lnTo>
                  <a:lnTo>
                    <a:pt x="1600835" y="437388"/>
                  </a:lnTo>
                  <a:lnTo>
                    <a:pt x="1594993" y="442468"/>
                  </a:lnTo>
                  <a:lnTo>
                    <a:pt x="1591437" y="443738"/>
                  </a:lnTo>
                  <a:lnTo>
                    <a:pt x="1583055" y="443738"/>
                  </a:lnTo>
                  <a:lnTo>
                    <a:pt x="1567942" y="420878"/>
                  </a:lnTo>
                  <a:lnTo>
                    <a:pt x="1569212" y="417068"/>
                  </a:lnTo>
                  <a:lnTo>
                    <a:pt x="1595120" y="417068"/>
                  </a:lnTo>
                  <a:lnTo>
                    <a:pt x="1599438" y="420878"/>
                  </a:lnTo>
                  <a:lnTo>
                    <a:pt x="1601597" y="424688"/>
                  </a:lnTo>
                  <a:lnTo>
                    <a:pt x="1602028" y="432320"/>
                  </a:lnTo>
                  <a:lnTo>
                    <a:pt x="1602105" y="433578"/>
                  </a:lnTo>
                  <a:lnTo>
                    <a:pt x="1602105" y="401193"/>
                  </a:lnTo>
                  <a:lnTo>
                    <a:pt x="1600200" y="399288"/>
                  </a:lnTo>
                  <a:lnTo>
                    <a:pt x="1592961" y="395478"/>
                  </a:lnTo>
                  <a:lnTo>
                    <a:pt x="1576705" y="395478"/>
                  </a:lnTo>
                  <a:lnTo>
                    <a:pt x="1553083" y="423418"/>
                  </a:lnTo>
                  <a:lnTo>
                    <a:pt x="1553210" y="429768"/>
                  </a:lnTo>
                  <a:lnTo>
                    <a:pt x="1556512" y="439928"/>
                  </a:lnTo>
                  <a:lnTo>
                    <a:pt x="1559179" y="443738"/>
                  </a:lnTo>
                  <a:lnTo>
                    <a:pt x="1562862" y="447548"/>
                  </a:lnTo>
                  <a:lnTo>
                    <a:pt x="1567561" y="452628"/>
                  </a:lnTo>
                  <a:lnTo>
                    <a:pt x="1572641" y="456438"/>
                  </a:lnTo>
                  <a:lnTo>
                    <a:pt x="1582928" y="458978"/>
                  </a:lnTo>
                  <a:lnTo>
                    <a:pt x="1588135" y="458978"/>
                  </a:lnTo>
                  <a:lnTo>
                    <a:pt x="1598549" y="455168"/>
                  </a:lnTo>
                  <a:lnTo>
                    <a:pt x="1603121" y="452628"/>
                  </a:lnTo>
                  <a:lnTo>
                    <a:pt x="1606931" y="448818"/>
                  </a:lnTo>
                  <a:lnTo>
                    <a:pt x="1611909" y="443738"/>
                  </a:lnTo>
                  <a:lnTo>
                    <a:pt x="1613154" y="442468"/>
                  </a:lnTo>
                  <a:lnTo>
                    <a:pt x="1616202" y="434848"/>
                  </a:lnTo>
                  <a:close/>
                </a:path>
                <a:path w="2827020" h="614045">
                  <a:moveTo>
                    <a:pt x="1670939" y="372618"/>
                  </a:moveTo>
                  <a:lnTo>
                    <a:pt x="1669415" y="368820"/>
                  </a:lnTo>
                  <a:lnTo>
                    <a:pt x="1663954" y="363728"/>
                  </a:lnTo>
                  <a:lnTo>
                    <a:pt x="1661033" y="361188"/>
                  </a:lnTo>
                  <a:lnTo>
                    <a:pt x="1655826" y="361188"/>
                  </a:lnTo>
                  <a:lnTo>
                    <a:pt x="1655826" y="380238"/>
                  </a:lnTo>
                  <a:lnTo>
                    <a:pt x="1654556" y="384048"/>
                  </a:lnTo>
                  <a:lnTo>
                    <a:pt x="1652651" y="386588"/>
                  </a:lnTo>
                  <a:lnTo>
                    <a:pt x="1640713" y="399288"/>
                  </a:lnTo>
                  <a:lnTo>
                    <a:pt x="1630045" y="387870"/>
                  </a:lnTo>
                  <a:lnTo>
                    <a:pt x="1635760" y="382778"/>
                  </a:lnTo>
                  <a:lnTo>
                    <a:pt x="1636928" y="381520"/>
                  </a:lnTo>
                  <a:lnTo>
                    <a:pt x="1640459" y="377698"/>
                  </a:lnTo>
                  <a:lnTo>
                    <a:pt x="1644142" y="375170"/>
                  </a:lnTo>
                  <a:lnTo>
                    <a:pt x="1648968" y="372618"/>
                  </a:lnTo>
                  <a:lnTo>
                    <a:pt x="1651254" y="373888"/>
                  </a:lnTo>
                  <a:lnTo>
                    <a:pt x="1653286" y="375170"/>
                  </a:lnTo>
                  <a:lnTo>
                    <a:pt x="1655191" y="377698"/>
                  </a:lnTo>
                  <a:lnTo>
                    <a:pt x="1655826" y="380238"/>
                  </a:lnTo>
                  <a:lnTo>
                    <a:pt x="1655826" y="361188"/>
                  </a:lnTo>
                  <a:lnTo>
                    <a:pt x="1650873" y="361188"/>
                  </a:lnTo>
                  <a:lnTo>
                    <a:pt x="1647190" y="363728"/>
                  </a:lnTo>
                  <a:lnTo>
                    <a:pt x="1648714" y="361188"/>
                  </a:lnTo>
                  <a:lnTo>
                    <a:pt x="1649222" y="358660"/>
                  </a:lnTo>
                  <a:lnTo>
                    <a:pt x="1649069" y="357378"/>
                  </a:lnTo>
                  <a:lnTo>
                    <a:pt x="1648460" y="352298"/>
                  </a:lnTo>
                  <a:lnTo>
                    <a:pt x="1647063" y="349758"/>
                  </a:lnTo>
                  <a:lnTo>
                    <a:pt x="1644777" y="347218"/>
                  </a:lnTo>
                  <a:lnTo>
                    <a:pt x="1641094" y="343408"/>
                  </a:lnTo>
                  <a:lnTo>
                    <a:pt x="1637284" y="342188"/>
                  </a:lnTo>
                  <a:lnTo>
                    <a:pt x="1637284" y="363728"/>
                  </a:lnTo>
                  <a:lnTo>
                    <a:pt x="1636649" y="365010"/>
                  </a:lnTo>
                  <a:lnTo>
                    <a:pt x="1635887" y="367538"/>
                  </a:lnTo>
                  <a:lnTo>
                    <a:pt x="1633855" y="371360"/>
                  </a:lnTo>
                  <a:lnTo>
                    <a:pt x="1623314" y="381520"/>
                  </a:lnTo>
                  <a:lnTo>
                    <a:pt x="1613027" y="371360"/>
                  </a:lnTo>
                  <a:lnTo>
                    <a:pt x="1620139" y="363728"/>
                  </a:lnTo>
                  <a:lnTo>
                    <a:pt x="1623822" y="359918"/>
                  </a:lnTo>
                  <a:lnTo>
                    <a:pt x="1626743" y="358660"/>
                  </a:lnTo>
                  <a:lnTo>
                    <a:pt x="1631061" y="357378"/>
                  </a:lnTo>
                  <a:lnTo>
                    <a:pt x="1633093" y="357378"/>
                  </a:lnTo>
                  <a:lnTo>
                    <a:pt x="1634744" y="358660"/>
                  </a:lnTo>
                  <a:lnTo>
                    <a:pt x="1636649" y="361188"/>
                  </a:lnTo>
                  <a:lnTo>
                    <a:pt x="1637284" y="363728"/>
                  </a:lnTo>
                  <a:lnTo>
                    <a:pt x="1637284" y="342188"/>
                  </a:lnTo>
                  <a:lnTo>
                    <a:pt x="1637157" y="342138"/>
                  </a:lnTo>
                  <a:lnTo>
                    <a:pt x="1628521" y="343408"/>
                  </a:lnTo>
                  <a:lnTo>
                    <a:pt x="1623949" y="345948"/>
                  </a:lnTo>
                  <a:lnTo>
                    <a:pt x="1618996" y="351028"/>
                  </a:lnTo>
                  <a:lnTo>
                    <a:pt x="1594739" y="375170"/>
                  </a:lnTo>
                  <a:lnTo>
                    <a:pt x="1636649" y="417068"/>
                  </a:lnTo>
                  <a:lnTo>
                    <a:pt x="1654251" y="399288"/>
                  </a:lnTo>
                  <a:lnTo>
                    <a:pt x="1663065" y="390398"/>
                  </a:lnTo>
                  <a:lnTo>
                    <a:pt x="1667637" y="386588"/>
                  </a:lnTo>
                  <a:lnTo>
                    <a:pt x="1670177" y="381520"/>
                  </a:lnTo>
                  <a:lnTo>
                    <a:pt x="1670710" y="375170"/>
                  </a:lnTo>
                  <a:lnTo>
                    <a:pt x="1670824" y="373888"/>
                  </a:lnTo>
                  <a:lnTo>
                    <a:pt x="1670939" y="372618"/>
                  </a:lnTo>
                  <a:close/>
                </a:path>
                <a:path w="2827020" h="614045">
                  <a:moveTo>
                    <a:pt x="1715389" y="335788"/>
                  </a:moveTo>
                  <a:lnTo>
                    <a:pt x="1715262" y="319278"/>
                  </a:lnTo>
                  <a:lnTo>
                    <a:pt x="1711960" y="311658"/>
                  </a:lnTo>
                  <a:lnTo>
                    <a:pt x="1710715" y="310388"/>
                  </a:lnTo>
                  <a:lnTo>
                    <a:pt x="1705737" y="305308"/>
                  </a:lnTo>
                  <a:lnTo>
                    <a:pt x="1701292" y="301752"/>
                  </a:lnTo>
                  <a:lnTo>
                    <a:pt x="1701292" y="334518"/>
                  </a:lnTo>
                  <a:lnTo>
                    <a:pt x="1699895" y="337058"/>
                  </a:lnTo>
                  <a:lnTo>
                    <a:pt x="1696974" y="340868"/>
                  </a:lnTo>
                  <a:lnTo>
                    <a:pt x="1694180" y="343408"/>
                  </a:lnTo>
                  <a:lnTo>
                    <a:pt x="1690624" y="344678"/>
                  </a:lnTo>
                  <a:lnTo>
                    <a:pt x="1682242" y="344678"/>
                  </a:lnTo>
                  <a:lnTo>
                    <a:pt x="1667129" y="321818"/>
                  </a:lnTo>
                  <a:lnTo>
                    <a:pt x="1668399" y="318008"/>
                  </a:lnTo>
                  <a:lnTo>
                    <a:pt x="1674241" y="311658"/>
                  </a:lnTo>
                  <a:lnTo>
                    <a:pt x="1677670" y="310388"/>
                  </a:lnTo>
                  <a:lnTo>
                    <a:pt x="1686052" y="311658"/>
                  </a:lnTo>
                  <a:lnTo>
                    <a:pt x="1690243" y="312928"/>
                  </a:lnTo>
                  <a:lnTo>
                    <a:pt x="1698498" y="321818"/>
                  </a:lnTo>
                  <a:lnTo>
                    <a:pt x="1700784" y="325628"/>
                  </a:lnTo>
                  <a:lnTo>
                    <a:pt x="1701215" y="333248"/>
                  </a:lnTo>
                  <a:lnTo>
                    <a:pt x="1701292" y="334518"/>
                  </a:lnTo>
                  <a:lnTo>
                    <a:pt x="1701292" y="301752"/>
                  </a:lnTo>
                  <a:lnTo>
                    <a:pt x="1699387" y="300228"/>
                  </a:lnTo>
                  <a:lnTo>
                    <a:pt x="1692148" y="296418"/>
                  </a:lnTo>
                  <a:lnTo>
                    <a:pt x="1675765" y="296418"/>
                  </a:lnTo>
                  <a:lnTo>
                    <a:pt x="1652270" y="324358"/>
                  </a:lnTo>
                  <a:lnTo>
                    <a:pt x="1652397" y="329438"/>
                  </a:lnTo>
                  <a:lnTo>
                    <a:pt x="1653921" y="335788"/>
                  </a:lnTo>
                  <a:lnTo>
                    <a:pt x="1655572" y="340868"/>
                  </a:lnTo>
                  <a:lnTo>
                    <a:pt x="1658239" y="344678"/>
                  </a:lnTo>
                  <a:lnTo>
                    <a:pt x="1661922" y="348488"/>
                  </a:lnTo>
                  <a:lnTo>
                    <a:pt x="1666748" y="353568"/>
                  </a:lnTo>
                  <a:lnTo>
                    <a:pt x="1671701" y="356108"/>
                  </a:lnTo>
                  <a:lnTo>
                    <a:pt x="1682115" y="359918"/>
                  </a:lnTo>
                  <a:lnTo>
                    <a:pt x="1687322" y="359918"/>
                  </a:lnTo>
                  <a:lnTo>
                    <a:pt x="1697736" y="356108"/>
                  </a:lnTo>
                  <a:lnTo>
                    <a:pt x="1702308" y="353568"/>
                  </a:lnTo>
                  <a:lnTo>
                    <a:pt x="1706118" y="349758"/>
                  </a:lnTo>
                  <a:lnTo>
                    <a:pt x="1711096" y="344678"/>
                  </a:lnTo>
                  <a:lnTo>
                    <a:pt x="1712341" y="343408"/>
                  </a:lnTo>
                  <a:lnTo>
                    <a:pt x="1715389" y="335788"/>
                  </a:lnTo>
                  <a:close/>
                </a:path>
                <a:path w="2827020" h="614045">
                  <a:moveTo>
                    <a:pt x="1790319" y="284988"/>
                  </a:moveTo>
                  <a:lnTo>
                    <a:pt x="1788972" y="283718"/>
                  </a:lnTo>
                  <a:lnTo>
                    <a:pt x="1774266" y="269748"/>
                  </a:lnTo>
                  <a:lnTo>
                    <a:pt x="1770253" y="265938"/>
                  </a:lnTo>
                  <a:lnTo>
                    <a:pt x="1765808" y="269748"/>
                  </a:lnTo>
                  <a:lnTo>
                    <a:pt x="1754759" y="258673"/>
                  </a:lnTo>
                  <a:lnTo>
                    <a:pt x="1754759" y="281178"/>
                  </a:lnTo>
                  <a:lnTo>
                    <a:pt x="1735836" y="300228"/>
                  </a:lnTo>
                  <a:lnTo>
                    <a:pt x="1734134" y="293878"/>
                  </a:lnTo>
                  <a:lnTo>
                    <a:pt x="1730565" y="286258"/>
                  </a:lnTo>
                  <a:lnTo>
                    <a:pt x="1725079" y="278638"/>
                  </a:lnTo>
                  <a:lnTo>
                    <a:pt x="1717675" y="271018"/>
                  </a:lnTo>
                  <a:lnTo>
                    <a:pt x="1731137" y="257048"/>
                  </a:lnTo>
                  <a:lnTo>
                    <a:pt x="1754759" y="281178"/>
                  </a:lnTo>
                  <a:lnTo>
                    <a:pt x="1754759" y="258673"/>
                  </a:lnTo>
                  <a:lnTo>
                    <a:pt x="1753146" y="257048"/>
                  </a:lnTo>
                  <a:lnTo>
                    <a:pt x="1732915" y="236728"/>
                  </a:lnTo>
                  <a:lnTo>
                    <a:pt x="1699133" y="271018"/>
                  </a:lnTo>
                  <a:lnTo>
                    <a:pt x="1706359" y="278638"/>
                  </a:lnTo>
                  <a:lnTo>
                    <a:pt x="1712239" y="284988"/>
                  </a:lnTo>
                  <a:lnTo>
                    <a:pt x="1716735" y="291338"/>
                  </a:lnTo>
                  <a:lnTo>
                    <a:pt x="1719834" y="296418"/>
                  </a:lnTo>
                  <a:lnTo>
                    <a:pt x="1723136" y="301498"/>
                  </a:lnTo>
                  <a:lnTo>
                    <a:pt x="1724787" y="306578"/>
                  </a:lnTo>
                  <a:lnTo>
                    <a:pt x="1725041" y="310388"/>
                  </a:lnTo>
                  <a:lnTo>
                    <a:pt x="1720469" y="315468"/>
                  </a:lnTo>
                  <a:lnTo>
                    <a:pt x="1740662" y="335788"/>
                  </a:lnTo>
                  <a:lnTo>
                    <a:pt x="1749552" y="325628"/>
                  </a:lnTo>
                  <a:lnTo>
                    <a:pt x="1738503" y="315468"/>
                  </a:lnTo>
                  <a:lnTo>
                    <a:pt x="1753743" y="300228"/>
                  </a:lnTo>
                  <a:lnTo>
                    <a:pt x="1770253" y="283718"/>
                  </a:lnTo>
                  <a:lnTo>
                    <a:pt x="1781302" y="293878"/>
                  </a:lnTo>
                  <a:lnTo>
                    <a:pt x="1790319" y="284988"/>
                  </a:lnTo>
                  <a:close/>
                </a:path>
                <a:path w="2827020" h="614045">
                  <a:moveTo>
                    <a:pt x="1825625" y="227838"/>
                  </a:moveTo>
                  <a:lnTo>
                    <a:pt x="1809115" y="211328"/>
                  </a:lnTo>
                  <a:lnTo>
                    <a:pt x="1783715" y="185928"/>
                  </a:lnTo>
                  <a:lnTo>
                    <a:pt x="1772920" y="197358"/>
                  </a:lnTo>
                  <a:lnTo>
                    <a:pt x="1782191" y="240538"/>
                  </a:lnTo>
                  <a:lnTo>
                    <a:pt x="1755775" y="213868"/>
                  </a:lnTo>
                  <a:lnTo>
                    <a:pt x="1745234" y="225298"/>
                  </a:lnTo>
                  <a:lnTo>
                    <a:pt x="1787144" y="267208"/>
                  </a:lnTo>
                  <a:lnTo>
                    <a:pt x="1797685" y="255778"/>
                  </a:lnTo>
                  <a:lnTo>
                    <a:pt x="1794459" y="240538"/>
                  </a:lnTo>
                  <a:lnTo>
                    <a:pt x="1788287" y="211328"/>
                  </a:lnTo>
                  <a:lnTo>
                    <a:pt x="1815084" y="239268"/>
                  </a:lnTo>
                  <a:lnTo>
                    <a:pt x="1825625" y="227838"/>
                  </a:lnTo>
                  <a:close/>
                </a:path>
                <a:path w="2827020" h="614045">
                  <a:moveTo>
                    <a:pt x="1856486" y="197358"/>
                  </a:moveTo>
                  <a:lnTo>
                    <a:pt x="1834883" y="175768"/>
                  </a:lnTo>
                  <a:lnTo>
                    <a:pt x="1823466" y="164338"/>
                  </a:lnTo>
                  <a:lnTo>
                    <a:pt x="1836928" y="150368"/>
                  </a:lnTo>
                  <a:lnTo>
                    <a:pt x="1827911" y="141478"/>
                  </a:lnTo>
                  <a:lnTo>
                    <a:pt x="1790065" y="179578"/>
                  </a:lnTo>
                  <a:lnTo>
                    <a:pt x="1798955" y="188468"/>
                  </a:lnTo>
                  <a:lnTo>
                    <a:pt x="1812417" y="175768"/>
                  </a:lnTo>
                  <a:lnTo>
                    <a:pt x="1845437" y="208788"/>
                  </a:lnTo>
                  <a:lnTo>
                    <a:pt x="1856486" y="197358"/>
                  </a:lnTo>
                  <a:close/>
                </a:path>
                <a:path w="2827020" h="614045">
                  <a:moveTo>
                    <a:pt x="1900936" y="144018"/>
                  </a:moveTo>
                  <a:lnTo>
                    <a:pt x="1900047" y="138938"/>
                  </a:lnTo>
                  <a:lnTo>
                    <a:pt x="1897380" y="133858"/>
                  </a:lnTo>
                  <a:lnTo>
                    <a:pt x="1884553" y="142748"/>
                  </a:lnTo>
                  <a:lnTo>
                    <a:pt x="1885950" y="145288"/>
                  </a:lnTo>
                  <a:lnTo>
                    <a:pt x="1886585" y="147828"/>
                  </a:lnTo>
                  <a:lnTo>
                    <a:pt x="1886458" y="150368"/>
                  </a:lnTo>
                  <a:lnTo>
                    <a:pt x="1886204" y="151638"/>
                  </a:lnTo>
                  <a:lnTo>
                    <a:pt x="1885188" y="154178"/>
                  </a:lnTo>
                  <a:lnTo>
                    <a:pt x="1883410" y="155448"/>
                  </a:lnTo>
                  <a:lnTo>
                    <a:pt x="1880870" y="157988"/>
                  </a:lnTo>
                  <a:lnTo>
                    <a:pt x="1877822" y="159258"/>
                  </a:lnTo>
                  <a:lnTo>
                    <a:pt x="1870710" y="159258"/>
                  </a:lnTo>
                  <a:lnTo>
                    <a:pt x="1867281" y="157988"/>
                  </a:lnTo>
                  <a:lnTo>
                    <a:pt x="1863979" y="154178"/>
                  </a:lnTo>
                  <a:lnTo>
                    <a:pt x="1870265" y="147828"/>
                  </a:lnTo>
                  <a:lnTo>
                    <a:pt x="1891665" y="126238"/>
                  </a:lnTo>
                  <a:lnTo>
                    <a:pt x="1885518" y="121158"/>
                  </a:lnTo>
                  <a:lnTo>
                    <a:pt x="1879473" y="116078"/>
                  </a:lnTo>
                  <a:lnTo>
                    <a:pt x="1873885" y="113703"/>
                  </a:lnTo>
                  <a:lnTo>
                    <a:pt x="1873885" y="131318"/>
                  </a:lnTo>
                  <a:lnTo>
                    <a:pt x="1857375" y="147828"/>
                  </a:lnTo>
                  <a:lnTo>
                    <a:pt x="1854327" y="144018"/>
                  </a:lnTo>
                  <a:lnTo>
                    <a:pt x="1852676" y="141478"/>
                  </a:lnTo>
                  <a:lnTo>
                    <a:pt x="1852549" y="137668"/>
                  </a:lnTo>
                  <a:lnTo>
                    <a:pt x="1852371" y="135128"/>
                  </a:lnTo>
                  <a:lnTo>
                    <a:pt x="1852295" y="133858"/>
                  </a:lnTo>
                  <a:lnTo>
                    <a:pt x="1853438" y="131318"/>
                  </a:lnTo>
                  <a:lnTo>
                    <a:pt x="1858137" y="127508"/>
                  </a:lnTo>
                  <a:lnTo>
                    <a:pt x="1860931" y="126238"/>
                  </a:lnTo>
                  <a:lnTo>
                    <a:pt x="1867408" y="126238"/>
                  </a:lnTo>
                  <a:lnTo>
                    <a:pt x="1870583" y="127508"/>
                  </a:lnTo>
                  <a:lnTo>
                    <a:pt x="1873885" y="131318"/>
                  </a:lnTo>
                  <a:lnTo>
                    <a:pt x="1873885" y="113703"/>
                  </a:lnTo>
                  <a:lnTo>
                    <a:pt x="1873516" y="113538"/>
                  </a:lnTo>
                  <a:lnTo>
                    <a:pt x="1867662" y="112268"/>
                  </a:lnTo>
                  <a:lnTo>
                    <a:pt x="1859915" y="112268"/>
                  </a:lnTo>
                  <a:lnTo>
                    <a:pt x="1852930" y="114808"/>
                  </a:lnTo>
                  <a:lnTo>
                    <a:pt x="1846707" y="121158"/>
                  </a:lnTo>
                  <a:lnTo>
                    <a:pt x="1841119" y="127508"/>
                  </a:lnTo>
                  <a:lnTo>
                    <a:pt x="1838579" y="133858"/>
                  </a:lnTo>
                  <a:lnTo>
                    <a:pt x="1838706" y="137668"/>
                  </a:lnTo>
                  <a:lnTo>
                    <a:pt x="1838833" y="141478"/>
                  </a:lnTo>
                  <a:lnTo>
                    <a:pt x="1838960" y="145288"/>
                  </a:lnTo>
                  <a:lnTo>
                    <a:pt x="1839087" y="149098"/>
                  </a:lnTo>
                  <a:lnTo>
                    <a:pt x="1842770" y="155448"/>
                  </a:lnTo>
                  <a:lnTo>
                    <a:pt x="1849755" y="163068"/>
                  </a:lnTo>
                  <a:lnTo>
                    <a:pt x="1855470" y="168148"/>
                  </a:lnTo>
                  <a:lnTo>
                    <a:pt x="1861693" y="171958"/>
                  </a:lnTo>
                  <a:lnTo>
                    <a:pt x="1868297" y="173228"/>
                  </a:lnTo>
                  <a:lnTo>
                    <a:pt x="1874393" y="173228"/>
                  </a:lnTo>
                  <a:lnTo>
                    <a:pt x="1899920" y="149098"/>
                  </a:lnTo>
                  <a:lnTo>
                    <a:pt x="1900936" y="144018"/>
                  </a:lnTo>
                  <a:close/>
                </a:path>
                <a:path w="2827020" h="614045">
                  <a:moveTo>
                    <a:pt x="1958975" y="94488"/>
                  </a:moveTo>
                  <a:lnTo>
                    <a:pt x="1937385" y="72898"/>
                  </a:lnTo>
                  <a:lnTo>
                    <a:pt x="1917065" y="52578"/>
                  </a:lnTo>
                  <a:lnTo>
                    <a:pt x="1879981" y="89408"/>
                  </a:lnTo>
                  <a:lnTo>
                    <a:pt x="1904111" y="114808"/>
                  </a:lnTo>
                  <a:lnTo>
                    <a:pt x="1908683" y="118618"/>
                  </a:lnTo>
                  <a:lnTo>
                    <a:pt x="1911223" y="121158"/>
                  </a:lnTo>
                  <a:lnTo>
                    <a:pt x="1912493" y="123698"/>
                  </a:lnTo>
                  <a:lnTo>
                    <a:pt x="1912112" y="126238"/>
                  </a:lnTo>
                  <a:lnTo>
                    <a:pt x="1909064" y="128778"/>
                  </a:lnTo>
                  <a:lnTo>
                    <a:pt x="1907794" y="130048"/>
                  </a:lnTo>
                  <a:lnTo>
                    <a:pt x="1905889" y="131318"/>
                  </a:lnTo>
                  <a:lnTo>
                    <a:pt x="1914017" y="140208"/>
                  </a:lnTo>
                  <a:lnTo>
                    <a:pt x="1917446" y="137668"/>
                  </a:lnTo>
                  <a:lnTo>
                    <a:pt x="1919986" y="135128"/>
                  </a:lnTo>
                  <a:lnTo>
                    <a:pt x="1921764" y="133858"/>
                  </a:lnTo>
                  <a:lnTo>
                    <a:pt x="1924685" y="130048"/>
                  </a:lnTo>
                  <a:lnTo>
                    <a:pt x="1926590" y="127508"/>
                  </a:lnTo>
                  <a:lnTo>
                    <a:pt x="1927225" y="126238"/>
                  </a:lnTo>
                  <a:lnTo>
                    <a:pt x="1927987" y="123698"/>
                  </a:lnTo>
                  <a:lnTo>
                    <a:pt x="1927987" y="121158"/>
                  </a:lnTo>
                  <a:lnTo>
                    <a:pt x="1927098" y="118618"/>
                  </a:lnTo>
                  <a:lnTo>
                    <a:pt x="1926336" y="116078"/>
                  </a:lnTo>
                  <a:lnTo>
                    <a:pt x="1923542" y="112268"/>
                  </a:lnTo>
                  <a:lnTo>
                    <a:pt x="1918716" y="107188"/>
                  </a:lnTo>
                  <a:lnTo>
                    <a:pt x="1899920" y="88138"/>
                  </a:lnTo>
                  <a:lnTo>
                    <a:pt x="1915033" y="72898"/>
                  </a:lnTo>
                  <a:lnTo>
                    <a:pt x="1947926" y="105918"/>
                  </a:lnTo>
                  <a:lnTo>
                    <a:pt x="1958975" y="94488"/>
                  </a:lnTo>
                  <a:close/>
                </a:path>
                <a:path w="2827020" h="614045">
                  <a:moveTo>
                    <a:pt x="2008886" y="44958"/>
                  </a:moveTo>
                  <a:lnTo>
                    <a:pt x="1992376" y="28448"/>
                  </a:lnTo>
                  <a:lnTo>
                    <a:pt x="1966976" y="3048"/>
                  </a:lnTo>
                  <a:lnTo>
                    <a:pt x="1956054" y="13208"/>
                  </a:lnTo>
                  <a:lnTo>
                    <a:pt x="1965325" y="57658"/>
                  </a:lnTo>
                  <a:lnTo>
                    <a:pt x="1939036" y="30988"/>
                  </a:lnTo>
                  <a:lnTo>
                    <a:pt x="1928368" y="41148"/>
                  </a:lnTo>
                  <a:lnTo>
                    <a:pt x="1970278" y="83058"/>
                  </a:lnTo>
                  <a:lnTo>
                    <a:pt x="1980946" y="72898"/>
                  </a:lnTo>
                  <a:lnTo>
                    <a:pt x="1977669" y="57658"/>
                  </a:lnTo>
                  <a:lnTo>
                    <a:pt x="1971421" y="28448"/>
                  </a:lnTo>
                  <a:lnTo>
                    <a:pt x="1998218" y="55118"/>
                  </a:lnTo>
                  <a:lnTo>
                    <a:pt x="2008886" y="44958"/>
                  </a:lnTo>
                  <a:close/>
                </a:path>
                <a:path w="2827020" h="614045">
                  <a:moveTo>
                    <a:pt x="2468880" y="396938"/>
                  </a:moveTo>
                  <a:lnTo>
                    <a:pt x="2467229" y="390588"/>
                  </a:lnTo>
                  <a:lnTo>
                    <a:pt x="2463292" y="384238"/>
                  </a:lnTo>
                  <a:lnTo>
                    <a:pt x="2450592" y="393128"/>
                  </a:lnTo>
                  <a:lnTo>
                    <a:pt x="2453005" y="396938"/>
                  </a:lnTo>
                  <a:lnTo>
                    <a:pt x="2454021" y="399478"/>
                  </a:lnTo>
                  <a:lnTo>
                    <a:pt x="2453894" y="402018"/>
                  </a:lnTo>
                  <a:lnTo>
                    <a:pt x="2453830" y="403288"/>
                  </a:lnTo>
                  <a:lnTo>
                    <a:pt x="2453767" y="404558"/>
                  </a:lnTo>
                  <a:lnTo>
                    <a:pt x="2452624" y="407098"/>
                  </a:lnTo>
                  <a:lnTo>
                    <a:pt x="2450592" y="409638"/>
                  </a:lnTo>
                  <a:lnTo>
                    <a:pt x="2447798" y="412178"/>
                  </a:lnTo>
                  <a:lnTo>
                    <a:pt x="2444496" y="413448"/>
                  </a:lnTo>
                  <a:lnTo>
                    <a:pt x="2437003" y="412178"/>
                  </a:lnTo>
                  <a:lnTo>
                    <a:pt x="2420366" y="389318"/>
                  </a:lnTo>
                  <a:lnTo>
                    <a:pt x="2421636" y="386778"/>
                  </a:lnTo>
                  <a:lnTo>
                    <a:pt x="2424303" y="382968"/>
                  </a:lnTo>
                  <a:lnTo>
                    <a:pt x="2428621" y="380428"/>
                  </a:lnTo>
                  <a:lnTo>
                    <a:pt x="2435987" y="380428"/>
                  </a:lnTo>
                  <a:lnTo>
                    <a:pt x="2438527" y="382968"/>
                  </a:lnTo>
                  <a:lnTo>
                    <a:pt x="2440330" y="380428"/>
                  </a:lnTo>
                  <a:lnTo>
                    <a:pt x="2447544" y="370268"/>
                  </a:lnTo>
                  <a:lnTo>
                    <a:pt x="2441702" y="366458"/>
                  </a:lnTo>
                  <a:lnTo>
                    <a:pt x="2436114" y="365188"/>
                  </a:lnTo>
                  <a:lnTo>
                    <a:pt x="2406269" y="388048"/>
                  </a:lnTo>
                  <a:lnTo>
                    <a:pt x="2406396" y="395668"/>
                  </a:lnTo>
                  <a:lnTo>
                    <a:pt x="2406523" y="399478"/>
                  </a:lnTo>
                  <a:lnTo>
                    <a:pt x="2406650" y="403288"/>
                  </a:lnTo>
                  <a:lnTo>
                    <a:pt x="2410206" y="410908"/>
                  </a:lnTo>
                  <a:lnTo>
                    <a:pt x="2423922" y="423608"/>
                  </a:lnTo>
                  <a:lnTo>
                    <a:pt x="2431161" y="427418"/>
                  </a:lnTo>
                  <a:lnTo>
                    <a:pt x="2446147" y="427418"/>
                  </a:lnTo>
                  <a:lnTo>
                    <a:pt x="2453005" y="424878"/>
                  </a:lnTo>
                  <a:lnTo>
                    <a:pt x="2464435" y="413448"/>
                  </a:lnTo>
                  <a:lnTo>
                    <a:pt x="2467483" y="408368"/>
                  </a:lnTo>
                  <a:lnTo>
                    <a:pt x="2467864" y="404558"/>
                  </a:lnTo>
                  <a:lnTo>
                    <a:pt x="2467991" y="403288"/>
                  </a:lnTo>
                  <a:lnTo>
                    <a:pt x="2468118" y="402018"/>
                  </a:lnTo>
                  <a:lnTo>
                    <a:pt x="2468880" y="396938"/>
                  </a:lnTo>
                  <a:close/>
                </a:path>
                <a:path w="2827020" h="614045">
                  <a:moveTo>
                    <a:pt x="2525903" y="349948"/>
                  </a:moveTo>
                  <a:lnTo>
                    <a:pt x="2504313" y="328358"/>
                  </a:lnTo>
                  <a:lnTo>
                    <a:pt x="2483993" y="308038"/>
                  </a:lnTo>
                  <a:lnTo>
                    <a:pt x="2446782" y="346138"/>
                  </a:lnTo>
                  <a:lnTo>
                    <a:pt x="2471039" y="370268"/>
                  </a:lnTo>
                  <a:lnTo>
                    <a:pt x="2475484" y="374078"/>
                  </a:lnTo>
                  <a:lnTo>
                    <a:pt x="2478151" y="376618"/>
                  </a:lnTo>
                  <a:lnTo>
                    <a:pt x="2479421" y="380428"/>
                  </a:lnTo>
                  <a:lnTo>
                    <a:pt x="2478913" y="381698"/>
                  </a:lnTo>
                  <a:lnTo>
                    <a:pt x="2477516" y="382968"/>
                  </a:lnTo>
                  <a:lnTo>
                    <a:pt x="2476881" y="382968"/>
                  </a:lnTo>
                  <a:lnTo>
                    <a:pt x="2475865" y="384238"/>
                  </a:lnTo>
                  <a:lnTo>
                    <a:pt x="2473579" y="386778"/>
                  </a:lnTo>
                  <a:lnTo>
                    <a:pt x="2472690" y="386778"/>
                  </a:lnTo>
                  <a:lnTo>
                    <a:pt x="2480945" y="395668"/>
                  </a:lnTo>
                  <a:lnTo>
                    <a:pt x="2494915" y="379158"/>
                  </a:lnTo>
                  <a:lnTo>
                    <a:pt x="2494915" y="376618"/>
                  </a:lnTo>
                  <a:lnTo>
                    <a:pt x="2493137" y="371538"/>
                  </a:lnTo>
                  <a:lnTo>
                    <a:pt x="2490343" y="367728"/>
                  </a:lnTo>
                  <a:lnTo>
                    <a:pt x="2485644" y="362661"/>
                  </a:lnTo>
                  <a:lnTo>
                    <a:pt x="2466721" y="343598"/>
                  </a:lnTo>
                  <a:lnTo>
                    <a:pt x="2481834" y="328358"/>
                  </a:lnTo>
                  <a:lnTo>
                    <a:pt x="2514854" y="361378"/>
                  </a:lnTo>
                  <a:lnTo>
                    <a:pt x="2525903" y="349948"/>
                  </a:lnTo>
                  <a:close/>
                </a:path>
                <a:path w="2827020" h="614045">
                  <a:moveTo>
                    <a:pt x="2629916" y="245808"/>
                  </a:moveTo>
                  <a:lnTo>
                    <a:pt x="2625547" y="244538"/>
                  </a:lnTo>
                  <a:lnTo>
                    <a:pt x="2608110" y="239458"/>
                  </a:lnTo>
                  <a:lnTo>
                    <a:pt x="2603754" y="238188"/>
                  </a:lnTo>
                  <a:lnTo>
                    <a:pt x="2597277" y="236918"/>
                  </a:lnTo>
                  <a:lnTo>
                    <a:pt x="2593213" y="239458"/>
                  </a:lnTo>
                  <a:lnTo>
                    <a:pt x="2594737" y="236918"/>
                  </a:lnTo>
                  <a:lnTo>
                    <a:pt x="2594229" y="231838"/>
                  </a:lnTo>
                  <a:lnTo>
                    <a:pt x="2591562" y="226758"/>
                  </a:lnTo>
                  <a:lnTo>
                    <a:pt x="2589657" y="222948"/>
                  </a:lnTo>
                  <a:lnTo>
                    <a:pt x="2588895" y="220408"/>
                  </a:lnTo>
                  <a:lnTo>
                    <a:pt x="2589403" y="217868"/>
                  </a:lnTo>
                  <a:lnTo>
                    <a:pt x="2590927" y="215328"/>
                  </a:lnTo>
                  <a:lnTo>
                    <a:pt x="2593848" y="212788"/>
                  </a:lnTo>
                  <a:lnTo>
                    <a:pt x="2586609" y="205168"/>
                  </a:lnTo>
                  <a:lnTo>
                    <a:pt x="2584196" y="207708"/>
                  </a:lnTo>
                  <a:lnTo>
                    <a:pt x="2582672" y="208978"/>
                  </a:lnTo>
                  <a:lnTo>
                    <a:pt x="2579243" y="212788"/>
                  </a:lnTo>
                  <a:lnTo>
                    <a:pt x="2577719" y="215328"/>
                  </a:lnTo>
                  <a:lnTo>
                    <a:pt x="2576449" y="220408"/>
                  </a:lnTo>
                  <a:lnTo>
                    <a:pt x="2577592" y="225488"/>
                  </a:lnTo>
                  <a:lnTo>
                    <a:pt x="2580259" y="230568"/>
                  </a:lnTo>
                  <a:lnTo>
                    <a:pt x="2582418" y="235648"/>
                  </a:lnTo>
                  <a:lnTo>
                    <a:pt x="2583561" y="238188"/>
                  </a:lnTo>
                  <a:lnTo>
                    <a:pt x="2584069" y="241998"/>
                  </a:lnTo>
                  <a:lnTo>
                    <a:pt x="2583434" y="243268"/>
                  </a:lnTo>
                  <a:lnTo>
                    <a:pt x="2582037" y="244538"/>
                  </a:lnTo>
                  <a:lnTo>
                    <a:pt x="2564892" y="228028"/>
                  </a:lnTo>
                  <a:lnTo>
                    <a:pt x="2553843" y="238188"/>
                  </a:lnTo>
                  <a:lnTo>
                    <a:pt x="2570988" y="255968"/>
                  </a:lnTo>
                  <a:lnTo>
                    <a:pt x="2569464" y="257238"/>
                  </a:lnTo>
                  <a:lnTo>
                    <a:pt x="2564765" y="257238"/>
                  </a:lnTo>
                  <a:lnTo>
                    <a:pt x="2561717" y="255968"/>
                  </a:lnTo>
                  <a:lnTo>
                    <a:pt x="2557145" y="253428"/>
                  </a:lnTo>
                  <a:lnTo>
                    <a:pt x="2551430" y="250888"/>
                  </a:lnTo>
                  <a:lnTo>
                    <a:pt x="2547112" y="249618"/>
                  </a:lnTo>
                  <a:lnTo>
                    <a:pt x="2541397" y="250888"/>
                  </a:lnTo>
                  <a:lnTo>
                    <a:pt x="2536317" y="255968"/>
                  </a:lnTo>
                  <a:lnTo>
                    <a:pt x="2535555" y="255968"/>
                  </a:lnTo>
                  <a:lnTo>
                    <a:pt x="2534031" y="258508"/>
                  </a:lnTo>
                  <a:lnTo>
                    <a:pt x="2533535" y="258826"/>
                  </a:lnTo>
                  <a:lnTo>
                    <a:pt x="2533396" y="258508"/>
                  </a:lnTo>
                  <a:lnTo>
                    <a:pt x="2532303" y="259588"/>
                  </a:lnTo>
                  <a:lnTo>
                    <a:pt x="2531897" y="259842"/>
                  </a:lnTo>
                  <a:lnTo>
                    <a:pt x="2532049" y="259842"/>
                  </a:lnTo>
                  <a:lnTo>
                    <a:pt x="2521839" y="269938"/>
                  </a:lnTo>
                  <a:lnTo>
                    <a:pt x="2541905" y="310578"/>
                  </a:lnTo>
                  <a:lnTo>
                    <a:pt x="2502027" y="290258"/>
                  </a:lnTo>
                  <a:lnTo>
                    <a:pt x="2490343" y="301688"/>
                  </a:lnTo>
                  <a:lnTo>
                    <a:pt x="2548255" y="328358"/>
                  </a:lnTo>
                  <a:lnTo>
                    <a:pt x="2549906" y="330898"/>
                  </a:lnTo>
                  <a:lnTo>
                    <a:pt x="2550922" y="333438"/>
                  </a:lnTo>
                  <a:lnTo>
                    <a:pt x="2551226" y="337248"/>
                  </a:lnTo>
                  <a:lnTo>
                    <a:pt x="2551328" y="338518"/>
                  </a:lnTo>
                  <a:lnTo>
                    <a:pt x="2542540" y="348678"/>
                  </a:lnTo>
                  <a:lnTo>
                    <a:pt x="2552192" y="356298"/>
                  </a:lnTo>
                  <a:lnTo>
                    <a:pt x="2554732" y="355028"/>
                  </a:lnTo>
                  <a:lnTo>
                    <a:pt x="2557018" y="353758"/>
                  </a:lnTo>
                  <a:lnTo>
                    <a:pt x="2559177" y="351218"/>
                  </a:lnTo>
                  <a:lnTo>
                    <a:pt x="2561209" y="348678"/>
                  </a:lnTo>
                  <a:lnTo>
                    <a:pt x="2562860" y="347408"/>
                  </a:lnTo>
                  <a:lnTo>
                    <a:pt x="2565400" y="342328"/>
                  </a:lnTo>
                  <a:lnTo>
                    <a:pt x="2566162" y="341058"/>
                  </a:lnTo>
                  <a:lnTo>
                    <a:pt x="2566543" y="338518"/>
                  </a:lnTo>
                  <a:lnTo>
                    <a:pt x="2566797" y="337248"/>
                  </a:lnTo>
                  <a:lnTo>
                    <a:pt x="2566797" y="334708"/>
                  </a:lnTo>
                  <a:lnTo>
                    <a:pt x="2566035" y="329628"/>
                  </a:lnTo>
                  <a:lnTo>
                    <a:pt x="2565019" y="327088"/>
                  </a:lnTo>
                  <a:lnTo>
                    <a:pt x="2563622" y="324548"/>
                  </a:lnTo>
                  <a:lnTo>
                    <a:pt x="2558923" y="314388"/>
                  </a:lnTo>
                  <a:lnTo>
                    <a:pt x="2557170" y="310578"/>
                  </a:lnTo>
                  <a:lnTo>
                    <a:pt x="2535745" y="263664"/>
                  </a:lnTo>
                  <a:lnTo>
                    <a:pt x="2539365" y="267398"/>
                  </a:lnTo>
                  <a:lnTo>
                    <a:pt x="2542286" y="264858"/>
                  </a:lnTo>
                  <a:lnTo>
                    <a:pt x="2544318" y="263664"/>
                  </a:lnTo>
                  <a:lnTo>
                    <a:pt x="2547112" y="262318"/>
                  </a:lnTo>
                  <a:lnTo>
                    <a:pt x="2549931" y="263664"/>
                  </a:lnTo>
                  <a:lnTo>
                    <a:pt x="2558796" y="267398"/>
                  </a:lnTo>
                  <a:lnTo>
                    <a:pt x="2562987" y="268668"/>
                  </a:lnTo>
                  <a:lnTo>
                    <a:pt x="2566289" y="267398"/>
                  </a:lnTo>
                  <a:lnTo>
                    <a:pt x="2563876" y="271208"/>
                  </a:lnTo>
                  <a:lnTo>
                    <a:pt x="2564130" y="277558"/>
                  </a:lnTo>
                  <a:lnTo>
                    <a:pt x="2572512" y="304228"/>
                  </a:lnTo>
                  <a:lnTo>
                    <a:pt x="2584450" y="291528"/>
                  </a:lnTo>
                  <a:lnTo>
                    <a:pt x="2577592" y="273748"/>
                  </a:lnTo>
                  <a:lnTo>
                    <a:pt x="2576449" y="269938"/>
                  </a:lnTo>
                  <a:lnTo>
                    <a:pt x="2575814" y="267398"/>
                  </a:lnTo>
                  <a:lnTo>
                    <a:pt x="2575814" y="264858"/>
                  </a:lnTo>
                  <a:lnTo>
                    <a:pt x="2576525" y="263664"/>
                  </a:lnTo>
                  <a:lnTo>
                    <a:pt x="2577846" y="262318"/>
                  </a:lnTo>
                  <a:lnTo>
                    <a:pt x="2595753" y="280098"/>
                  </a:lnTo>
                  <a:lnTo>
                    <a:pt x="2606802" y="269938"/>
                  </a:lnTo>
                  <a:lnTo>
                    <a:pt x="2599639" y="262318"/>
                  </a:lnTo>
                  <a:lnTo>
                    <a:pt x="2594864" y="257238"/>
                  </a:lnTo>
                  <a:lnTo>
                    <a:pt x="2588895" y="250888"/>
                  </a:lnTo>
                  <a:lnTo>
                    <a:pt x="2590419" y="249618"/>
                  </a:lnTo>
                  <a:lnTo>
                    <a:pt x="2597531" y="249618"/>
                  </a:lnTo>
                  <a:lnTo>
                    <a:pt x="2600706" y="250888"/>
                  </a:lnTo>
                  <a:lnTo>
                    <a:pt x="2618105" y="258508"/>
                  </a:lnTo>
                  <a:lnTo>
                    <a:pt x="2626372" y="249618"/>
                  </a:lnTo>
                  <a:lnTo>
                    <a:pt x="2629916" y="245808"/>
                  </a:lnTo>
                  <a:close/>
                </a:path>
                <a:path w="2827020" h="614045">
                  <a:moveTo>
                    <a:pt x="2672969" y="202628"/>
                  </a:moveTo>
                  <a:lnTo>
                    <a:pt x="2670048" y="202628"/>
                  </a:lnTo>
                  <a:lnTo>
                    <a:pt x="2667508" y="201358"/>
                  </a:lnTo>
                  <a:lnTo>
                    <a:pt x="2665349" y="200088"/>
                  </a:lnTo>
                  <a:lnTo>
                    <a:pt x="2663317" y="197548"/>
                  </a:lnTo>
                  <a:lnTo>
                    <a:pt x="2661843" y="196278"/>
                  </a:lnTo>
                  <a:lnTo>
                    <a:pt x="2660396" y="195008"/>
                  </a:lnTo>
                  <a:lnTo>
                    <a:pt x="2656713" y="192468"/>
                  </a:lnTo>
                  <a:lnTo>
                    <a:pt x="2649715" y="184848"/>
                  </a:lnTo>
                  <a:lnTo>
                    <a:pt x="2648077" y="183070"/>
                  </a:lnTo>
                  <a:lnTo>
                    <a:pt x="2648077" y="208978"/>
                  </a:lnTo>
                  <a:lnTo>
                    <a:pt x="2647823" y="210248"/>
                  </a:lnTo>
                  <a:lnTo>
                    <a:pt x="2647315" y="214058"/>
                  </a:lnTo>
                  <a:lnTo>
                    <a:pt x="2646045" y="216598"/>
                  </a:lnTo>
                  <a:lnTo>
                    <a:pt x="2642235" y="220408"/>
                  </a:lnTo>
                  <a:lnTo>
                    <a:pt x="2640203" y="221678"/>
                  </a:lnTo>
                  <a:lnTo>
                    <a:pt x="2635631" y="221678"/>
                  </a:lnTo>
                  <a:lnTo>
                    <a:pt x="2633726" y="220408"/>
                  </a:lnTo>
                  <a:lnTo>
                    <a:pt x="2632202" y="219138"/>
                  </a:lnTo>
                  <a:lnTo>
                    <a:pt x="2630551" y="217868"/>
                  </a:lnTo>
                  <a:lnTo>
                    <a:pt x="2630043" y="215328"/>
                  </a:lnTo>
                  <a:lnTo>
                    <a:pt x="2630424" y="212788"/>
                  </a:lnTo>
                  <a:lnTo>
                    <a:pt x="2630805" y="211518"/>
                  </a:lnTo>
                  <a:lnTo>
                    <a:pt x="2632075" y="208978"/>
                  </a:lnTo>
                  <a:lnTo>
                    <a:pt x="2636901" y="201358"/>
                  </a:lnTo>
                  <a:lnTo>
                    <a:pt x="2638679" y="198818"/>
                  </a:lnTo>
                  <a:lnTo>
                    <a:pt x="2639568" y="196278"/>
                  </a:lnTo>
                  <a:lnTo>
                    <a:pt x="2641854" y="198818"/>
                  </a:lnTo>
                  <a:lnTo>
                    <a:pt x="2644394" y="201358"/>
                  </a:lnTo>
                  <a:lnTo>
                    <a:pt x="2646172" y="202628"/>
                  </a:lnTo>
                  <a:lnTo>
                    <a:pt x="2646807" y="203898"/>
                  </a:lnTo>
                  <a:lnTo>
                    <a:pt x="2647823" y="206438"/>
                  </a:lnTo>
                  <a:lnTo>
                    <a:pt x="2647950" y="207708"/>
                  </a:lnTo>
                  <a:lnTo>
                    <a:pt x="2648077" y="208978"/>
                  </a:lnTo>
                  <a:lnTo>
                    <a:pt x="2648077" y="183070"/>
                  </a:lnTo>
                  <a:lnTo>
                    <a:pt x="2643886" y="178498"/>
                  </a:lnTo>
                  <a:lnTo>
                    <a:pt x="2639060" y="173418"/>
                  </a:lnTo>
                  <a:lnTo>
                    <a:pt x="2635250" y="170878"/>
                  </a:lnTo>
                  <a:lnTo>
                    <a:pt x="2629662" y="169608"/>
                  </a:lnTo>
                  <a:lnTo>
                    <a:pt x="2626487" y="169608"/>
                  </a:lnTo>
                  <a:lnTo>
                    <a:pt x="2599944" y="200088"/>
                  </a:lnTo>
                  <a:lnTo>
                    <a:pt x="2600960" y="205168"/>
                  </a:lnTo>
                  <a:lnTo>
                    <a:pt x="2603881" y="210248"/>
                  </a:lnTo>
                  <a:lnTo>
                    <a:pt x="2615692" y="202628"/>
                  </a:lnTo>
                  <a:lnTo>
                    <a:pt x="2614549" y="200088"/>
                  </a:lnTo>
                  <a:lnTo>
                    <a:pt x="2614041" y="197548"/>
                  </a:lnTo>
                  <a:lnTo>
                    <a:pt x="2614168" y="196278"/>
                  </a:lnTo>
                  <a:lnTo>
                    <a:pt x="2614295" y="195008"/>
                  </a:lnTo>
                  <a:lnTo>
                    <a:pt x="2614676" y="193738"/>
                  </a:lnTo>
                  <a:lnTo>
                    <a:pt x="2615819" y="191198"/>
                  </a:lnTo>
                  <a:lnTo>
                    <a:pt x="2617851" y="189928"/>
                  </a:lnTo>
                  <a:lnTo>
                    <a:pt x="2620772" y="186118"/>
                  </a:lnTo>
                  <a:lnTo>
                    <a:pt x="2623185" y="184848"/>
                  </a:lnTo>
                  <a:lnTo>
                    <a:pt x="2627122" y="184848"/>
                  </a:lnTo>
                  <a:lnTo>
                    <a:pt x="2629154" y="186118"/>
                  </a:lnTo>
                  <a:lnTo>
                    <a:pt x="2631313" y="187388"/>
                  </a:lnTo>
                  <a:lnTo>
                    <a:pt x="2632329" y="188658"/>
                  </a:lnTo>
                  <a:lnTo>
                    <a:pt x="2631186" y="192468"/>
                  </a:lnTo>
                  <a:lnTo>
                    <a:pt x="2628519" y="196278"/>
                  </a:lnTo>
                  <a:lnTo>
                    <a:pt x="2624328" y="202628"/>
                  </a:lnTo>
                  <a:lnTo>
                    <a:pt x="2621153" y="207708"/>
                  </a:lnTo>
                  <a:lnTo>
                    <a:pt x="2619121" y="211518"/>
                  </a:lnTo>
                  <a:lnTo>
                    <a:pt x="2618105" y="214058"/>
                  </a:lnTo>
                  <a:lnTo>
                    <a:pt x="2616962" y="216598"/>
                  </a:lnTo>
                  <a:lnTo>
                    <a:pt x="2616835" y="220408"/>
                  </a:lnTo>
                  <a:lnTo>
                    <a:pt x="2618359" y="225488"/>
                  </a:lnTo>
                  <a:lnTo>
                    <a:pt x="2619883" y="229298"/>
                  </a:lnTo>
                  <a:lnTo>
                    <a:pt x="2622169" y="230568"/>
                  </a:lnTo>
                  <a:lnTo>
                    <a:pt x="2625852" y="234378"/>
                  </a:lnTo>
                  <a:lnTo>
                    <a:pt x="2630043" y="236918"/>
                  </a:lnTo>
                  <a:lnTo>
                    <a:pt x="2639695" y="235648"/>
                  </a:lnTo>
                  <a:lnTo>
                    <a:pt x="2644267" y="234378"/>
                  </a:lnTo>
                  <a:lnTo>
                    <a:pt x="2648585" y="229298"/>
                  </a:lnTo>
                  <a:lnTo>
                    <a:pt x="2650998" y="226758"/>
                  </a:lnTo>
                  <a:lnTo>
                    <a:pt x="2652776" y="224218"/>
                  </a:lnTo>
                  <a:lnTo>
                    <a:pt x="2653792" y="221678"/>
                  </a:lnTo>
                  <a:lnTo>
                    <a:pt x="2655316" y="217868"/>
                  </a:lnTo>
                  <a:lnTo>
                    <a:pt x="2655951" y="215328"/>
                  </a:lnTo>
                  <a:lnTo>
                    <a:pt x="2655951" y="211518"/>
                  </a:lnTo>
                  <a:lnTo>
                    <a:pt x="2657729" y="211518"/>
                  </a:lnTo>
                  <a:lnTo>
                    <a:pt x="2659507" y="212788"/>
                  </a:lnTo>
                  <a:lnTo>
                    <a:pt x="2661031" y="214058"/>
                  </a:lnTo>
                  <a:lnTo>
                    <a:pt x="2662047" y="214058"/>
                  </a:lnTo>
                  <a:lnTo>
                    <a:pt x="2664472" y="211518"/>
                  </a:lnTo>
                  <a:lnTo>
                    <a:pt x="2672969" y="202628"/>
                  </a:lnTo>
                  <a:close/>
                </a:path>
                <a:path w="2827020" h="614045">
                  <a:moveTo>
                    <a:pt x="2753487" y="144208"/>
                  </a:moveTo>
                  <a:lnTo>
                    <a:pt x="2752153" y="142938"/>
                  </a:lnTo>
                  <a:lnTo>
                    <a:pt x="2737535" y="128968"/>
                  </a:lnTo>
                  <a:lnTo>
                    <a:pt x="2733548" y="125158"/>
                  </a:lnTo>
                  <a:lnTo>
                    <a:pt x="2728976" y="128968"/>
                  </a:lnTo>
                  <a:lnTo>
                    <a:pt x="2695956" y="95948"/>
                  </a:lnTo>
                  <a:lnTo>
                    <a:pt x="2685796" y="106108"/>
                  </a:lnTo>
                  <a:lnTo>
                    <a:pt x="2718689" y="139128"/>
                  </a:lnTo>
                  <a:lnTo>
                    <a:pt x="2705862" y="151828"/>
                  </a:lnTo>
                  <a:lnTo>
                    <a:pt x="2672842" y="120078"/>
                  </a:lnTo>
                  <a:lnTo>
                    <a:pt x="2662682" y="130238"/>
                  </a:lnTo>
                  <a:lnTo>
                    <a:pt x="2695575" y="161988"/>
                  </a:lnTo>
                  <a:lnTo>
                    <a:pt x="2682875" y="175958"/>
                  </a:lnTo>
                  <a:lnTo>
                    <a:pt x="2649982" y="142938"/>
                  </a:lnTo>
                  <a:lnTo>
                    <a:pt x="2639695" y="153098"/>
                  </a:lnTo>
                  <a:lnTo>
                    <a:pt x="2681605" y="195008"/>
                  </a:lnTo>
                  <a:lnTo>
                    <a:pt x="2700604" y="175958"/>
                  </a:lnTo>
                  <a:lnTo>
                    <a:pt x="2724670" y="151828"/>
                  </a:lnTo>
                  <a:lnTo>
                    <a:pt x="2733548" y="142938"/>
                  </a:lnTo>
                  <a:lnTo>
                    <a:pt x="2744597" y="153098"/>
                  </a:lnTo>
                  <a:lnTo>
                    <a:pt x="2753487" y="144208"/>
                  </a:lnTo>
                  <a:close/>
                </a:path>
                <a:path w="2827020" h="614045">
                  <a:moveTo>
                    <a:pt x="2788031" y="88328"/>
                  </a:moveTo>
                  <a:lnTo>
                    <a:pt x="2771521" y="71818"/>
                  </a:lnTo>
                  <a:lnTo>
                    <a:pt x="2746121" y="46418"/>
                  </a:lnTo>
                  <a:lnTo>
                    <a:pt x="2735199" y="56578"/>
                  </a:lnTo>
                  <a:lnTo>
                    <a:pt x="2744470" y="101028"/>
                  </a:lnTo>
                  <a:lnTo>
                    <a:pt x="2718181" y="74358"/>
                  </a:lnTo>
                  <a:lnTo>
                    <a:pt x="2707513" y="84518"/>
                  </a:lnTo>
                  <a:lnTo>
                    <a:pt x="2749423" y="126428"/>
                  </a:lnTo>
                  <a:lnTo>
                    <a:pt x="2760091" y="116268"/>
                  </a:lnTo>
                  <a:lnTo>
                    <a:pt x="2756814" y="101028"/>
                  </a:lnTo>
                  <a:lnTo>
                    <a:pt x="2750566" y="71818"/>
                  </a:lnTo>
                  <a:lnTo>
                    <a:pt x="2777363" y="98488"/>
                  </a:lnTo>
                  <a:lnTo>
                    <a:pt x="2788031" y="88328"/>
                  </a:lnTo>
                  <a:close/>
                </a:path>
                <a:path w="2827020" h="614045">
                  <a:moveTo>
                    <a:pt x="2826639" y="41338"/>
                  </a:moveTo>
                  <a:lnTo>
                    <a:pt x="2825750" y="34988"/>
                  </a:lnTo>
                  <a:lnTo>
                    <a:pt x="2823083" y="29908"/>
                  </a:lnTo>
                  <a:lnTo>
                    <a:pt x="2810256" y="38798"/>
                  </a:lnTo>
                  <a:lnTo>
                    <a:pt x="2811780" y="41338"/>
                  </a:lnTo>
                  <a:lnTo>
                    <a:pt x="2812415" y="43878"/>
                  </a:lnTo>
                  <a:lnTo>
                    <a:pt x="2811907" y="48958"/>
                  </a:lnTo>
                  <a:lnTo>
                    <a:pt x="2810891" y="50228"/>
                  </a:lnTo>
                  <a:lnTo>
                    <a:pt x="2809113" y="52768"/>
                  </a:lnTo>
                  <a:lnTo>
                    <a:pt x="2806573" y="55308"/>
                  </a:lnTo>
                  <a:lnTo>
                    <a:pt x="2803525" y="56578"/>
                  </a:lnTo>
                  <a:lnTo>
                    <a:pt x="2800096" y="56578"/>
                  </a:lnTo>
                  <a:lnTo>
                    <a:pt x="2792984" y="54038"/>
                  </a:lnTo>
                  <a:lnTo>
                    <a:pt x="2789682" y="51498"/>
                  </a:lnTo>
                  <a:lnTo>
                    <a:pt x="2797264" y="43878"/>
                  </a:lnTo>
                  <a:lnTo>
                    <a:pt x="2817495" y="23558"/>
                  </a:lnTo>
                  <a:lnTo>
                    <a:pt x="2816250" y="22288"/>
                  </a:lnTo>
                  <a:lnTo>
                    <a:pt x="2811272" y="17208"/>
                  </a:lnTo>
                  <a:lnTo>
                    <a:pt x="2805188" y="13398"/>
                  </a:lnTo>
                  <a:lnTo>
                    <a:pt x="2799715" y="11074"/>
                  </a:lnTo>
                  <a:lnTo>
                    <a:pt x="2799715" y="27368"/>
                  </a:lnTo>
                  <a:lnTo>
                    <a:pt x="2783078" y="43878"/>
                  </a:lnTo>
                  <a:lnTo>
                    <a:pt x="2780030" y="41338"/>
                  </a:lnTo>
                  <a:lnTo>
                    <a:pt x="2778379" y="37528"/>
                  </a:lnTo>
                  <a:lnTo>
                    <a:pt x="2778252" y="34988"/>
                  </a:lnTo>
                  <a:lnTo>
                    <a:pt x="2777998" y="31178"/>
                  </a:lnTo>
                  <a:lnTo>
                    <a:pt x="2779141" y="28638"/>
                  </a:lnTo>
                  <a:lnTo>
                    <a:pt x="2783840" y="23558"/>
                  </a:lnTo>
                  <a:lnTo>
                    <a:pt x="2786634" y="22288"/>
                  </a:lnTo>
                  <a:lnTo>
                    <a:pt x="2793111" y="22288"/>
                  </a:lnTo>
                  <a:lnTo>
                    <a:pt x="2799715" y="27368"/>
                  </a:lnTo>
                  <a:lnTo>
                    <a:pt x="2799715" y="11074"/>
                  </a:lnTo>
                  <a:lnTo>
                    <a:pt x="2799219" y="10858"/>
                  </a:lnTo>
                  <a:lnTo>
                    <a:pt x="2793365" y="9588"/>
                  </a:lnTo>
                  <a:lnTo>
                    <a:pt x="2785618" y="8318"/>
                  </a:lnTo>
                  <a:lnTo>
                    <a:pt x="2778633" y="12128"/>
                  </a:lnTo>
                  <a:lnTo>
                    <a:pt x="2772410" y="18478"/>
                  </a:lnTo>
                  <a:lnTo>
                    <a:pt x="2766822" y="23558"/>
                  </a:lnTo>
                  <a:lnTo>
                    <a:pt x="2764282" y="29908"/>
                  </a:lnTo>
                  <a:lnTo>
                    <a:pt x="2764320" y="31178"/>
                  </a:lnTo>
                  <a:lnTo>
                    <a:pt x="2764447" y="34988"/>
                  </a:lnTo>
                  <a:lnTo>
                    <a:pt x="2764536" y="37528"/>
                  </a:lnTo>
                  <a:lnTo>
                    <a:pt x="2764599" y="38798"/>
                  </a:lnTo>
                  <a:lnTo>
                    <a:pt x="2764726" y="41338"/>
                  </a:lnTo>
                  <a:lnTo>
                    <a:pt x="2764853" y="43878"/>
                  </a:lnTo>
                  <a:lnTo>
                    <a:pt x="2764917" y="45148"/>
                  </a:lnTo>
                  <a:lnTo>
                    <a:pt x="2768473" y="52768"/>
                  </a:lnTo>
                  <a:lnTo>
                    <a:pt x="2781300" y="65468"/>
                  </a:lnTo>
                  <a:lnTo>
                    <a:pt x="2787396" y="69278"/>
                  </a:lnTo>
                  <a:lnTo>
                    <a:pt x="2800096" y="69278"/>
                  </a:lnTo>
                  <a:lnTo>
                    <a:pt x="2806014" y="68008"/>
                  </a:lnTo>
                  <a:lnTo>
                    <a:pt x="2811767" y="65468"/>
                  </a:lnTo>
                  <a:lnTo>
                    <a:pt x="2817368" y="60388"/>
                  </a:lnTo>
                  <a:lnTo>
                    <a:pt x="2821940" y="56578"/>
                  </a:lnTo>
                  <a:lnTo>
                    <a:pt x="2824734" y="51498"/>
                  </a:lnTo>
                  <a:lnTo>
                    <a:pt x="2825623" y="46418"/>
                  </a:lnTo>
                  <a:lnTo>
                    <a:pt x="2826639" y="4133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086083" y="6179007"/>
              <a:ext cx="186690" cy="173291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11252961" y="5664123"/>
              <a:ext cx="522605" cy="534670"/>
            </a:xfrm>
            <a:custGeom>
              <a:avLst/>
              <a:gdLst/>
              <a:ahLst/>
              <a:cxnLst/>
              <a:rect l="l" t="t" r="r" b="b"/>
              <a:pathLst>
                <a:path w="522604" h="534670">
                  <a:moveTo>
                    <a:pt x="13716" y="480059"/>
                  </a:moveTo>
                  <a:lnTo>
                    <a:pt x="0" y="492759"/>
                  </a:lnTo>
                  <a:lnTo>
                    <a:pt x="41910" y="534669"/>
                  </a:lnTo>
                  <a:lnTo>
                    <a:pt x="51435" y="525779"/>
                  </a:lnTo>
                  <a:lnTo>
                    <a:pt x="23876" y="497839"/>
                  </a:lnTo>
                  <a:lnTo>
                    <a:pt x="53340" y="497839"/>
                  </a:lnTo>
                  <a:lnTo>
                    <a:pt x="13716" y="480059"/>
                  </a:lnTo>
                  <a:close/>
                </a:path>
                <a:path w="522604" h="534670">
                  <a:moveTo>
                    <a:pt x="48387" y="444499"/>
                  </a:moveTo>
                  <a:lnTo>
                    <a:pt x="34671" y="458469"/>
                  </a:lnTo>
                  <a:lnTo>
                    <a:pt x="53340" y="497839"/>
                  </a:lnTo>
                  <a:lnTo>
                    <a:pt x="23876" y="497839"/>
                  </a:lnTo>
                  <a:lnTo>
                    <a:pt x="61214" y="515619"/>
                  </a:lnTo>
                  <a:lnTo>
                    <a:pt x="70612" y="506729"/>
                  </a:lnTo>
                  <a:lnTo>
                    <a:pt x="53213" y="468629"/>
                  </a:lnTo>
                  <a:lnTo>
                    <a:pt x="72517" y="468629"/>
                  </a:lnTo>
                  <a:lnTo>
                    <a:pt x="48387" y="444499"/>
                  </a:lnTo>
                  <a:close/>
                </a:path>
                <a:path w="522604" h="534670">
                  <a:moveTo>
                    <a:pt x="72517" y="468629"/>
                  </a:moveTo>
                  <a:lnTo>
                    <a:pt x="53213" y="468629"/>
                  </a:lnTo>
                  <a:lnTo>
                    <a:pt x="80899" y="496569"/>
                  </a:lnTo>
                  <a:lnTo>
                    <a:pt x="90297" y="486409"/>
                  </a:lnTo>
                  <a:lnTo>
                    <a:pt x="72517" y="468629"/>
                  </a:lnTo>
                  <a:close/>
                </a:path>
                <a:path w="522604" h="534670">
                  <a:moveTo>
                    <a:pt x="94996" y="408939"/>
                  </a:moveTo>
                  <a:lnTo>
                    <a:pt x="87249" y="408939"/>
                  </a:lnTo>
                  <a:lnTo>
                    <a:pt x="80264" y="411479"/>
                  </a:lnTo>
                  <a:lnTo>
                    <a:pt x="74041" y="417829"/>
                  </a:lnTo>
                  <a:lnTo>
                    <a:pt x="68453" y="422909"/>
                  </a:lnTo>
                  <a:lnTo>
                    <a:pt x="65786" y="429259"/>
                  </a:lnTo>
                  <a:lnTo>
                    <a:pt x="65913" y="431799"/>
                  </a:lnTo>
                  <a:lnTo>
                    <a:pt x="66040" y="434339"/>
                  </a:lnTo>
                  <a:lnTo>
                    <a:pt x="66167" y="436879"/>
                  </a:lnTo>
                  <a:lnTo>
                    <a:pt x="66294" y="440689"/>
                  </a:lnTo>
                  <a:lnTo>
                    <a:pt x="66421" y="444499"/>
                  </a:lnTo>
                  <a:lnTo>
                    <a:pt x="70104" y="452119"/>
                  </a:lnTo>
                  <a:lnTo>
                    <a:pt x="76962" y="458469"/>
                  </a:lnTo>
                  <a:lnTo>
                    <a:pt x="82804" y="464819"/>
                  </a:lnTo>
                  <a:lnTo>
                    <a:pt x="89027" y="468629"/>
                  </a:lnTo>
                  <a:lnTo>
                    <a:pt x="95631" y="468629"/>
                  </a:lnTo>
                  <a:lnTo>
                    <a:pt x="101727" y="469899"/>
                  </a:lnTo>
                  <a:lnTo>
                    <a:pt x="107632" y="467359"/>
                  </a:lnTo>
                  <a:lnTo>
                    <a:pt x="113347" y="464819"/>
                  </a:lnTo>
                  <a:lnTo>
                    <a:pt x="118872" y="459739"/>
                  </a:lnTo>
                  <a:lnTo>
                    <a:pt x="123571" y="455929"/>
                  </a:lnTo>
                  <a:lnTo>
                    <a:pt x="98044" y="455929"/>
                  </a:lnTo>
                  <a:lnTo>
                    <a:pt x="94615" y="453389"/>
                  </a:lnTo>
                  <a:lnTo>
                    <a:pt x="91313" y="450849"/>
                  </a:lnTo>
                  <a:lnTo>
                    <a:pt x="98863" y="443229"/>
                  </a:lnTo>
                  <a:lnTo>
                    <a:pt x="84709" y="443229"/>
                  </a:lnTo>
                  <a:lnTo>
                    <a:pt x="81661" y="440689"/>
                  </a:lnTo>
                  <a:lnTo>
                    <a:pt x="80010" y="436879"/>
                  </a:lnTo>
                  <a:lnTo>
                    <a:pt x="79883" y="434339"/>
                  </a:lnTo>
                  <a:lnTo>
                    <a:pt x="79713" y="431799"/>
                  </a:lnTo>
                  <a:lnTo>
                    <a:pt x="79629" y="430529"/>
                  </a:lnTo>
                  <a:lnTo>
                    <a:pt x="80772" y="427989"/>
                  </a:lnTo>
                  <a:lnTo>
                    <a:pt x="85471" y="422909"/>
                  </a:lnTo>
                  <a:lnTo>
                    <a:pt x="88138" y="421639"/>
                  </a:lnTo>
                  <a:lnTo>
                    <a:pt x="117766" y="421639"/>
                  </a:lnTo>
                  <a:lnTo>
                    <a:pt x="112837" y="416559"/>
                  </a:lnTo>
                  <a:lnTo>
                    <a:pt x="106759" y="412749"/>
                  </a:lnTo>
                  <a:lnTo>
                    <a:pt x="100800" y="410209"/>
                  </a:lnTo>
                  <a:lnTo>
                    <a:pt x="94996" y="408939"/>
                  </a:lnTo>
                  <a:close/>
                </a:path>
                <a:path w="522604" h="534670">
                  <a:moveTo>
                    <a:pt x="124714" y="429259"/>
                  </a:moveTo>
                  <a:lnTo>
                    <a:pt x="111887" y="438149"/>
                  </a:lnTo>
                  <a:lnTo>
                    <a:pt x="113284" y="441959"/>
                  </a:lnTo>
                  <a:lnTo>
                    <a:pt x="113919" y="443229"/>
                  </a:lnTo>
                  <a:lnTo>
                    <a:pt x="113792" y="444499"/>
                  </a:lnTo>
                  <a:lnTo>
                    <a:pt x="113665" y="445769"/>
                  </a:lnTo>
                  <a:lnTo>
                    <a:pt x="113538" y="448309"/>
                  </a:lnTo>
                  <a:lnTo>
                    <a:pt x="112522" y="449579"/>
                  </a:lnTo>
                  <a:lnTo>
                    <a:pt x="110744" y="452119"/>
                  </a:lnTo>
                  <a:lnTo>
                    <a:pt x="108204" y="454659"/>
                  </a:lnTo>
                  <a:lnTo>
                    <a:pt x="105156" y="455929"/>
                  </a:lnTo>
                  <a:lnTo>
                    <a:pt x="123571" y="455929"/>
                  </a:lnTo>
                  <a:lnTo>
                    <a:pt x="126365" y="450849"/>
                  </a:lnTo>
                  <a:lnTo>
                    <a:pt x="128143" y="440689"/>
                  </a:lnTo>
                  <a:lnTo>
                    <a:pt x="127381" y="435609"/>
                  </a:lnTo>
                  <a:lnTo>
                    <a:pt x="124714" y="429259"/>
                  </a:lnTo>
                  <a:close/>
                </a:path>
                <a:path w="522604" h="534670">
                  <a:moveTo>
                    <a:pt x="117766" y="421639"/>
                  </a:moveTo>
                  <a:lnTo>
                    <a:pt x="94742" y="421639"/>
                  </a:lnTo>
                  <a:lnTo>
                    <a:pt x="97917" y="424179"/>
                  </a:lnTo>
                  <a:lnTo>
                    <a:pt x="101219" y="426719"/>
                  </a:lnTo>
                  <a:lnTo>
                    <a:pt x="84709" y="443229"/>
                  </a:lnTo>
                  <a:lnTo>
                    <a:pt x="98863" y="443229"/>
                  </a:lnTo>
                  <a:lnTo>
                    <a:pt x="118999" y="422909"/>
                  </a:lnTo>
                  <a:lnTo>
                    <a:pt x="117766" y="421639"/>
                  </a:lnTo>
                  <a:close/>
                </a:path>
                <a:path w="522604" h="534670">
                  <a:moveTo>
                    <a:pt x="114935" y="378459"/>
                  </a:moveTo>
                  <a:lnTo>
                    <a:pt x="103759" y="389889"/>
                  </a:lnTo>
                  <a:lnTo>
                    <a:pt x="145669" y="431799"/>
                  </a:lnTo>
                  <a:lnTo>
                    <a:pt x="156845" y="420369"/>
                  </a:lnTo>
                  <a:lnTo>
                    <a:pt x="139192" y="402589"/>
                  </a:lnTo>
                  <a:lnTo>
                    <a:pt x="148452" y="393699"/>
                  </a:lnTo>
                  <a:lnTo>
                    <a:pt x="130302" y="393699"/>
                  </a:lnTo>
                  <a:lnTo>
                    <a:pt x="114935" y="378459"/>
                  </a:lnTo>
                  <a:close/>
                </a:path>
                <a:path w="522604" h="534670">
                  <a:moveTo>
                    <a:pt x="177419" y="387349"/>
                  </a:moveTo>
                  <a:lnTo>
                    <a:pt x="155067" y="387349"/>
                  </a:lnTo>
                  <a:lnTo>
                    <a:pt x="172720" y="405129"/>
                  </a:lnTo>
                  <a:lnTo>
                    <a:pt x="183769" y="393699"/>
                  </a:lnTo>
                  <a:lnTo>
                    <a:pt x="177419" y="387349"/>
                  </a:lnTo>
                  <a:close/>
                </a:path>
                <a:path w="522604" h="534670">
                  <a:moveTo>
                    <a:pt x="141859" y="351789"/>
                  </a:moveTo>
                  <a:lnTo>
                    <a:pt x="130810" y="363219"/>
                  </a:lnTo>
                  <a:lnTo>
                    <a:pt x="146177" y="378459"/>
                  </a:lnTo>
                  <a:lnTo>
                    <a:pt x="130302" y="393699"/>
                  </a:lnTo>
                  <a:lnTo>
                    <a:pt x="148452" y="393699"/>
                  </a:lnTo>
                  <a:lnTo>
                    <a:pt x="155067" y="387349"/>
                  </a:lnTo>
                  <a:lnTo>
                    <a:pt x="177419" y="387349"/>
                  </a:lnTo>
                  <a:lnTo>
                    <a:pt x="141859" y="351789"/>
                  </a:lnTo>
                  <a:close/>
                </a:path>
                <a:path w="522604" h="534670">
                  <a:moveTo>
                    <a:pt x="188722" y="314959"/>
                  </a:moveTo>
                  <a:lnTo>
                    <a:pt x="180975" y="314959"/>
                  </a:lnTo>
                  <a:lnTo>
                    <a:pt x="173990" y="317499"/>
                  </a:lnTo>
                  <a:lnTo>
                    <a:pt x="167767" y="323849"/>
                  </a:lnTo>
                  <a:lnTo>
                    <a:pt x="162179" y="328929"/>
                  </a:lnTo>
                  <a:lnTo>
                    <a:pt x="159639" y="335279"/>
                  </a:lnTo>
                  <a:lnTo>
                    <a:pt x="159681" y="336549"/>
                  </a:lnTo>
                  <a:lnTo>
                    <a:pt x="159808" y="340359"/>
                  </a:lnTo>
                  <a:lnTo>
                    <a:pt x="159935" y="344169"/>
                  </a:lnTo>
                  <a:lnTo>
                    <a:pt x="160020" y="346709"/>
                  </a:lnTo>
                  <a:lnTo>
                    <a:pt x="160147" y="350519"/>
                  </a:lnTo>
                  <a:lnTo>
                    <a:pt x="189357" y="375919"/>
                  </a:lnTo>
                  <a:lnTo>
                    <a:pt x="195454" y="375919"/>
                  </a:lnTo>
                  <a:lnTo>
                    <a:pt x="201374" y="374649"/>
                  </a:lnTo>
                  <a:lnTo>
                    <a:pt x="207127" y="370839"/>
                  </a:lnTo>
                  <a:lnTo>
                    <a:pt x="212725" y="367029"/>
                  </a:lnTo>
                  <a:lnTo>
                    <a:pt x="217297" y="361949"/>
                  </a:lnTo>
                  <a:lnTo>
                    <a:pt x="191897" y="361949"/>
                  </a:lnTo>
                  <a:lnTo>
                    <a:pt x="188341" y="359409"/>
                  </a:lnTo>
                  <a:lnTo>
                    <a:pt x="185039" y="356869"/>
                  </a:lnTo>
                  <a:lnTo>
                    <a:pt x="192624" y="349249"/>
                  </a:lnTo>
                  <a:lnTo>
                    <a:pt x="178435" y="349249"/>
                  </a:lnTo>
                  <a:lnTo>
                    <a:pt x="175387" y="346709"/>
                  </a:lnTo>
                  <a:lnTo>
                    <a:pt x="173736" y="344169"/>
                  </a:lnTo>
                  <a:lnTo>
                    <a:pt x="173609" y="340359"/>
                  </a:lnTo>
                  <a:lnTo>
                    <a:pt x="173355" y="336549"/>
                  </a:lnTo>
                  <a:lnTo>
                    <a:pt x="174498" y="334009"/>
                  </a:lnTo>
                  <a:lnTo>
                    <a:pt x="176911" y="331469"/>
                  </a:lnTo>
                  <a:lnTo>
                    <a:pt x="179197" y="328929"/>
                  </a:lnTo>
                  <a:lnTo>
                    <a:pt x="181991" y="327659"/>
                  </a:lnTo>
                  <a:lnTo>
                    <a:pt x="211608" y="327659"/>
                  </a:lnTo>
                  <a:lnTo>
                    <a:pt x="206634" y="322579"/>
                  </a:lnTo>
                  <a:lnTo>
                    <a:pt x="200548" y="318769"/>
                  </a:lnTo>
                  <a:lnTo>
                    <a:pt x="194581" y="316229"/>
                  </a:lnTo>
                  <a:lnTo>
                    <a:pt x="188722" y="314959"/>
                  </a:lnTo>
                  <a:close/>
                </a:path>
                <a:path w="522604" h="534670">
                  <a:moveTo>
                    <a:pt x="218440" y="335279"/>
                  </a:moveTo>
                  <a:lnTo>
                    <a:pt x="205613" y="345439"/>
                  </a:lnTo>
                  <a:lnTo>
                    <a:pt x="207137" y="347979"/>
                  </a:lnTo>
                  <a:lnTo>
                    <a:pt x="207772" y="350519"/>
                  </a:lnTo>
                  <a:lnTo>
                    <a:pt x="207264" y="354329"/>
                  </a:lnTo>
                  <a:lnTo>
                    <a:pt x="206248" y="356869"/>
                  </a:lnTo>
                  <a:lnTo>
                    <a:pt x="204470" y="358139"/>
                  </a:lnTo>
                  <a:lnTo>
                    <a:pt x="201930" y="360679"/>
                  </a:lnTo>
                  <a:lnTo>
                    <a:pt x="198882" y="361949"/>
                  </a:lnTo>
                  <a:lnTo>
                    <a:pt x="217297" y="361949"/>
                  </a:lnTo>
                  <a:lnTo>
                    <a:pt x="220091" y="356869"/>
                  </a:lnTo>
                  <a:lnTo>
                    <a:pt x="220980" y="351789"/>
                  </a:lnTo>
                  <a:lnTo>
                    <a:pt x="221996" y="346709"/>
                  </a:lnTo>
                  <a:lnTo>
                    <a:pt x="221107" y="341629"/>
                  </a:lnTo>
                  <a:lnTo>
                    <a:pt x="218440" y="335279"/>
                  </a:lnTo>
                  <a:close/>
                </a:path>
                <a:path w="522604" h="534670">
                  <a:moveTo>
                    <a:pt x="237236" y="256539"/>
                  </a:moveTo>
                  <a:lnTo>
                    <a:pt x="203327" y="289559"/>
                  </a:lnTo>
                  <a:lnTo>
                    <a:pt x="210617" y="298449"/>
                  </a:lnTo>
                  <a:lnTo>
                    <a:pt x="216503" y="304799"/>
                  </a:lnTo>
                  <a:lnTo>
                    <a:pt x="221007" y="309879"/>
                  </a:lnTo>
                  <a:lnTo>
                    <a:pt x="224155" y="314959"/>
                  </a:lnTo>
                  <a:lnTo>
                    <a:pt x="227330" y="321309"/>
                  </a:lnTo>
                  <a:lnTo>
                    <a:pt x="229108" y="326389"/>
                  </a:lnTo>
                  <a:lnTo>
                    <a:pt x="229235" y="330199"/>
                  </a:lnTo>
                  <a:lnTo>
                    <a:pt x="224790" y="334009"/>
                  </a:lnTo>
                  <a:lnTo>
                    <a:pt x="244856" y="354329"/>
                  </a:lnTo>
                  <a:lnTo>
                    <a:pt x="253873" y="345439"/>
                  </a:lnTo>
                  <a:lnTo>
                    <a:pt x="242824" y="334009"/>
                  </a:lnTo>
                  <a:lnTo>
                    <a:pt x="258064" y="318769"/>
                  </a:lnTo>
                  <a:lnTo>
                    <a:pt x="240157" y="318769"/>
                  </a:lnTo>
                  <a:lnTo>
                    <a:pt x="238444" y="312419"/>
                  </a:lnTo>
                  <a:lnTo>
                    <a:pt x="234838" y="306069"/>
                  </a:lnTo>
                  <a:lnTo>
                    <a:pt x="229352" y="298449"/>
                  </a:lnTo>
                  <a:lnTo>
                    <a:pt x="221996" y="289559"/>
                  </a:lnTo>
                  <a:lnTo>
                    <a:pt x="235331" y="276859"/>
                  </a:lnTo>
                  <a:lnTo>
                    <a:pt x="257399" y="276859"/>
                  </a:lnTo>
                  <a:lnTo>
                    <a:pt x="237236" y="256539"/>
                  </a:lnTo>
                  <a:close/>
                </a:path>
                <a:path w="522604" h="534670">
                  <a:moveTo>
                    <a:pt x="211608" y="327659"/>
                  </a:moveTo>
                  <a:lnTo>
                    <a:pt x="181991" y="327659"/>
                  </a:lnTo>
                  <a:lnTo>
                    <a:pt x="185166" y="328929"/>
                  </a:lnTo>
                  <a:lnTo>
                    <a:pt x="188468" y="328929"/>
                  </a:lnTo>
                  <a:lnTo>
                    <a:pt x="191770" y="330199"/>
                  </a:lnTo>
                  <a:lnTo>
                    <a:pt x="194945" y="332739"/>
                  </a:lnTo>
                  <a:lnTo>
                    <a:pt x="178435" y="349249"/>
                  </a:lnTo>
                  <a:lnTo>
                    <a:pt x="192624" y="349249"/>
                  </a:lnTo>
                  <a:lnTo>
                    <a:pt x="212852" y="328929"/>
                  </a:lnTo>
                  <a:lnTo>
                    <a:pt x="211608" y="327659"/>
                  </a:lnTo>
                  <a:close/>
                </a:path>
                <a:path w="522604" h="534670">
                  <a:moveTo>
                    <a:pt x="257399" y="276859"/>
                  </a:moveTo>
                  <a:lnTo>
                    <a:pt x="235331" y="276859"/>
                  </a:lnTo>
                  <a:lnTo>
                    <a:pt x="259080" y="299719"/>
                  </a:lnTo>
                  <a:lnTo>
                    <a:pt x="240157" y="318769"/>
                  </a:lnTo>
                  <a:lnTo>
                    <a:pt x="258064" y="318769"/>
                  </a:lnTo>
                  <a:lnTo>
                    <a:pt x="274574" y="302259"/>
                  </a:lnTo>
                  <a:lnTo>
                    <a:pt x="292131" y="302259"/>
                  </a:lnTo>
                  <a:lnTo>
                    <a:pt x="279590" y="289559"/>
                  </a:lnTo>
                  <a:lnTo>
                    <a:pt x="270002" y="289559"/>
                  </a:lnTo>
                  <a:lnTo>
                    <a:pt x="257399" y="276859"/>
                  </a:lnTo>
                  <a:close/>
                </a:path>
                <a:path w="522604" h="534670">
                  <a:moveTo>
                    <a:pt x="292131" y="302259"/>
                  </a:moveTo>
                  <a:lnTo>
                    <a:pt x="274574" y="302259"/>
                  </a:lnTo>
                  <a:lnTo>
                    <a:pt x="285623" y="313689"/>
                  </a:lnTo>
                  <a:lnTo>
                    <a:pt x="294640" y="304799"/>
                  </a:lnTo>
                  <a:lnTo>
                    <a:pt x="292131" y="302259"/>
                  </a:lnTo>
                  <a:close/>
                </a:path>
                <a:path w="522604" h="534670">
                  <a:moveTo>
                    <a:pt x="289052" y="255269"/>
                  </a:moveTo>
                  <a:lnTo>
                    <a:pt x="279527" y="255269"/>
                  </a:lnTo>
                  <a:lnTo>
                    <a:pt x="277114" y="259079"/>
                  </a:lnTo>
                  <a:lnTo>
                    <a:pt x="277368" y="265429"/>
                  </a:lnTo>
                  <a:lnTo>
                    <a:pt x="285750" y="290829"/>
                  </a:lnTo>
                  <a:lnTo>
                    <a:pt x="297688" y="279399"/>
                  </a:lnTo>
                  <a:lnTo>
                    <a:pt x="290830" y="261619"/>
                  </a:lnTo>
                  <a:lnTo>
                    <a:pt x="289687" y="257809"/>
                  </a:lnTo>
                  <a:lnTo>
                    <a:pt x="289052" y="255269"/>
                  </a:lnTo>
                  <a:close/>
                </a:path>
                <a:path w="522604" h="534670">
                  <a:moveTo>
                    <a:pt x="274574" y="284479"/>
                  </a:moveTo>
                  <a:lnTo>
                    <a:pt x="270002" y="289559"/>
                  </a:lnTo>
                  <a:lnTo>
                    <a:pt x="279590" y="289559"/>
                  </a:lnTo>
                  <a:lnTo>
                    <a:pt x="274574" y="284479"/>
                  </a:lnTo>
                  <a:close/>
                </a:path>
                <a:path w="522604" h="534670">
                  <a:moveTo>
                    <a:pt x="312877" y="250189"/>
                  </a:moveTo>
                  <a:lnTo>
                    <a:pt x="291084" y="250189"/>
                  </a:lnTo>
                  <a:lnTo>
                    <a:pt x="308991" y="267969"/>
                  </a:lnTo>
                  <a:lnTo>
                    <a:pt x="320040" y="257809"/>
                  </a:lnTo>
                  <a:lnTo>
                    <a:pt x="312877" y="250189"/>
                  </a:lnTo>
                  <a:close/>
                </a:path>
                <a:path w="522604" h="534670">
                  <a:moveTo>
                    <a:pt x="291084" y="250189"/>
                  </a:moveTo>
                  <a:lnTo>
                    <a:pt x="260350" y="250189"/>
                  </a:lnTo>
                  <a:lnTo>
                    <a:pt x="263017" y="251459"/>
                  </a:lnTo>
                  <a:lnTo>
                    <a:pt x="272034" y="255269"/>
                  </a:lnTo>
                  <a:lnTo>
                    <a:pt x="276225" y="256539"/>
                  </a:lnTo>
                  <a:lnTo>
                    <a:pt x="279527" y="255269"/>
                  </a:lnTo>
                  <a:lnTo>
                    <a:pt x="289052" y="255269"/>
                  </a:lnTo>
                  <a:lnTo>
                    <a:pt x="289052" y="252729"/>
                  </a:lnTo>
                  <a:lnTo>
                    <a:pt x="289814" y="251459"/>
                  </a:lnTo>
                  <a:lnTo>
                    <a:pt x="291084" y="250189"/>
                  </a:lnTo>
                  <a:close/>
                </a:path>
                <a:path w="522604" h="534670">
                  <a:moveTo>
                    <a:pt x="260350" y="237489"/>
                  </a:moveTo>
                  <a:lnTo>
                    <a:pt x="257556" y="238759"/>
                  </a:lnTo>
                  <a:lnTo>
                    <a:pt x="254635" y="238759"/>
                  </a:lnTo>
                  <a:lnTo>
                    <a:pt x="249555" y="243839"/>
                  </a:lnTo>
                  <a:lnTo>
                    <a:pt x="248793" y="243839"/>
                  </a:lnTo>
                  <a:lnTo>
                    <a:pt x="247269" y="245109"/>
                  </a:lnTo>
                  <a:lnTo>
                    <a:pt x="245237" y="247649"/>
                  </a:lnTo>
                  <a:lnTo>
                    <a:pt x="252603" y="255269"/>
                  </a:lnTo>
                  <a:lnTo>
                    <a:pt x="255524" y="252729"/>
                  </a:lnTo>
                  <a:lnTo>
                    <a:pt x="257683" y="251459"/>
                  </a:lnTo>
                  <a:lnTo>
                    <a:pt x="260350" y="250189"/>
                  </a:lnTo>
                  <a:lnTo>
                    <a:pt x="312877" y="250189"/>
                  </a:lnTo>
                  <a:lnTo>
                    <a:pt x="308102" y="245109"/>
                  </a:lnTo>
                  <a:lnTo>
                    <a:pt x="278003" y="245109"/>
                  </a:lnTo>
                  <a:lnTo>
                    <a:pt x="274955" y="243839"/>
                  </a:lnTo>
                  <a:lnTo>
                    <a:pt x="270383" y="241299"/>
                  </a:lnTo>
                  <a:lnTo>
                    <a:pt x="264668" y="238759"/>
                  </a:lnTo>
                  <a:lnTo>
                    <a:pt x="260350" y="237489"/>
                  </a:lnTo>
                  <a:close/>
                </a:path>
                <a:path w="522604" h="534670">
                  <a:moveTo>
                    <a:pt x="339610" y="237489"/>
                  </a:moveTo>
                  <a:lnTo>
                    <a:pt x="310769" y="237489"/>
                  </a:lnTo>
                  <a:lnTo>
                    <a:pt x="313944" y="238759"/>
                  </a:lnTo>
                  <a:lnTo>
                    <a:pt x="331343" y="246379"/>
                  </a:lnTo>
                  <a:lnTo>
                    <a:pt x="339610" y="237489"/>
                  </a:lnTo>
                  <a:close/>
                </a:path>
                <a:path w="522604" h="534670">
                  <a:moveTo>
                    <a:pt x="278130" y="215899"/>
                  </a:moveTo>
                  <a:lnTo>
                    <a:pt x="267081" y="226059"/>
                  </a:lnTo>
                  <a:lnTo>
                    <a:pt x="284226" y="243839"/>
                  </a:lnTo>
                  <a:lnTo>
                    <a:pt x="282702" y="245109"/>
                  </a:lnTo>
                  <a:lnTo>
                    <a:pt x="308102" y="245109"/>
                  </a:lnTo>
                  <a:lnTo>
                    <a:pt x="302133" y="238759"/>
                  </a:lnTo>
                  <a:lnTo>
                    <a:pt x="303657" y="237489"/>
                  </a:lnTo>
                  <a:lnTo>
                    <a:pt x="339610" y="237489"/>
                  </a:lnTo>
                  <a:lnTo>
                    <a:pt x="343154" y="233679"/>
                  </a:lnTo>
                  <a:lnTo>
                    <a:pt x="338793" y="232409"/>
                  </a:lnTo>
                  <a:lnTo>
                    <a:pt x="295275" y="232409"/>
                  </a:lnTo>
                  <a:lnTo>
                    <a:pt x="278130" y="215899"/>
                  </a:lnTo>
                  <a:close/>
                </a:path>
                <a:path w="522604" h="534670">
                  <a:moveTo>
                    <a:pt x="299847" y="193039"/>
                  </a:moveTo>
                  <a:lnTo>
                    <a:pt x="297434" y="195579"/>
                  </a:lnTo>
                  <a:lnTo>
                    <a:pt x="295910" y="196849"/>
                  </a:lnTo>
                  <a:lnTo>
                    <a:pt x="292481" y="200659"/>
                  </a:lnTo>
                  <a:lnTo>
                    <a:pt x="290957" y="203199"/>
                  </a:lnTo>
                  <a:lnTo>
                    <a:pt x="289687" y="208279"/>
                  </a:lnTo>
                  <a:lnTo>
                    <a:pt x="290830" y="213359"/>
                  </a:lnTo>
                  <a:lnTo>
                    <a:pt x="293497" y="218439"/>
                  </a:lnTo>
                  <a:lnTo>
                    <a:pt x="295656" y="223519"/>
                  </a:lnTo>
                  <a:lnTo>
                    <a:pt x="296926" y="226059"/>
                  </a:lnTo>
                  <a:lnTo>
                    <a:pt x="297307" y="229869"/>
                  </a:lnTo>
                  <a:lnTo>
                    <a:pt x="296672" y="231139"/>
                  </a:lnTo>
                  <a:lnTo>
                    <a:pt x="295275" y="232409"/>
                  </a:lnTo>
                  <a:lnTo>
                    <a:pt x="338793" y="232409"/>
                  </a:lnTo>
                  <a:lnTo>
                    <a:pt x="321352" y="227329"/>
                  </a:lnTo>
                  <a:lnTo>
                    <a:pt x="306451" y="227329"/>
                  </a:lnTo>
                  <a:lnTo>
                    <a:pt x="307975" y="224789"/>
                  </a:lnTo>
                  <a:lnTo>
                    <a:pt x="307467" y="219709"/>
                  </a:lnTo>
                  <a:lnTo>
                    <a:pt x="304800" y="214629"/>
                  </a:lnTo>
                  <a:lnTo>
                    <a:pt x="303022" y="210819"/>
                  </a:lnTo>
                  <a:lnTo>
                    <a:pt x="302133" y="208279"/>
                  </a:lnTo>
                  <a:lnTo>
                    <a:pt x="302641" y="205739"/>
                  </a:lnTo>
                  <a:lnTo>
                    <a:pt x="304165" y="203199"/>
                  </a:lnTo>
                  <a:lnTo>
                    <a:pt x="307086" y="200659"/>
                  </a:lnTo>
                  <a:lnTo>
                    <a:pt x="299847" y="193039"/>
                  </a:lnTo>
                  <a:close/>
                </a:path>
                <a:path w="522604" h="534670">
                  <a:moveTo>
                    <a:pt x="310515" y="224789"/>
                  </a:moveTo>
                  <a:lnTo>
                    <a:pt x="306451" y="227329"/>
                  </a:lnTo>
                  <a:lnTo>
                    <a:pt x="321352" y="227329"/>
                  </a:lnTo>
                  <a:lnTo>
                    <a:pt x="316992" y="226059"/>
                  </a:lnTo>
                  <a:lnTo>
                    <a:pt x="310515" y="224789"/>
                  </a:lnTo>
                  <a:close/>
                </a:path>
                <a:path w="522604" h="534670">
                  <a:moveTo>
                    <a:pt x="321945" y="171449"/>
                  </a:moveTo>
                  <a:lnTo>
                    <a:pt x="308229" y="185419"/>
                  </a:lnTo>
                  <a:lnTo>
                    <a:pt x="350139" y="227329"/>
                  </a:lnTo>
                  <a:lnTo>
                    <a:pt x="359664" y="217169"/>
                  </a:lnTo>
                  <a:lnTo>
                    <a:pt x="331978" y="190499"/>
                  </a:lnTo>
                  <a:lnTo>
                    <a:pt x="361569" y="190499"/>
                  </a:lnTo>
                  <a:lnTo>
                    <a:pt x="321945" y="171449"/>
                  </a:lnTo>
                  <a:close/>
                </a:path>
                <a:path w="522604" h="534670">
                  <a:moveTo>
                    <a:pt x="356616" y="137159"/>
                  </a:moveTo>
                  <a:lnTo>
                    <a:pt x="342900" y="151129"/>
                  </a:lnTo>
                  <a:lnTo>
                    <a:pt x="361569" y="190499"/>
                  </a:lnTo>
                  <a:lnTo>
                    <a:pt x="331978" y="190499"/>
                  </a:lnTo>
                  <a:lnTo>
                    <a:pt x="369316" y="208279"/>
                  </a:lnTo>
                  <a:lnTo>
                    <a:pt x="378841" y="198119"/>
                  </a:lnTo>
                  <a:lnTo>
                    <a:pt x="361442" y="160019"/>
                  </a:lnTo>
                  <a:lnTo>
                    <a:pt x="379476" y="160019"/>
                  </a:lnTo>
                  <a:lnTo>
                    <a:pt x="356616" y="137159"/>
                  </a:lnTo>
                  <a:close/>
                </a:path>
                <a:path w="522604" h="534670">
                  <a:moveTo>
                    <a:pt x="379476" y="160019"/>
                  </a:moveTo>
                  <a:lnTo>
                    <a:pt x="361442" y="160019"/>
                  </a:lnTo>
                  <a:lnTo>
                    <a:pt x="389001" y="187959"/>
                  </a:lnTo>
                  <a:lnTo>
                    <a:pt x="398526" y="179069"/>
                  </a:lnTo>
                  <a:lnTo>
                    <a:pt x="379476" y="160019"/>
                  </a:lnTo>
                  <a:close/>
                </a:path>
                <a:path w="522604" h="534670">
                  <a:moveTo>
                    <a:pt x="403098" y="100329"/>
                  </a:moveTo>
                  <a:lnTo>
                    <a:pt x="395478" y="100329"/>
                  </a:lnTo>
                  <a:lnTo>
                    <a:pt x="388493" y="102869"/>
                  </a:lnTo>
                  <a:lnTo>
                    <a:pt x="382270" y="109219"/>
                  </a:lnTo>
                  <a:lnTo>
                    <a:pt x="376682" y="114299"/>
                  </a:lnTo>
                  <a:lnTo>
                    <a:pt x="374015" y="121919"/>
                  </a:lnTo>
                  <a:lnTo>
                    <a:pt x="374078" y="123189"/>
                  </a:lnTo>
                  <a:lnTo>
                    <a:pt x="374205" y="125729"/>
                  </a:lnTo>
                  <a:lnTo>
                    <a:pt x="374269" y="126999"/>
                  </a:lnTo>
                  <a:lnTo>
                    <a:pt x="374396" y="129539"/>
                  </a:lnTo>
                  <a:lnTo>
                    <a:pt x="374523" y="133349"/>
                  </a:lnTo>
                  <a:lnTo>
                    <a:pt x="374650" y="137159"/>
                  </a:lnTo>
                  <a:lnTo>
                    <a:pt x="378333" y="143509"/>
                  </a:lnTo>
                  <a:lnTo>
                    <a:pt x="385191" y="151129"/>
                  </a:lnTo>
                  <a:lnTo>
                    <a:pt x="391033" y="156209"/>
                  </a:lnTo>
                  <a:lnTo>
                    <a:pt x="397256" y="160019"/>
                  </a:lnTo>
                  <a:lnTo>
                    <a:pt x="403860" y="161289"/>
                  </a:lnTo>
                  <a:lnTo>
                    <a:pt x="409955" y="161289"/>
                  </a:lnTo>
                  <a:lnTo>
                    <a:pt x="415861" y="160019"/>
                  </a:lnTo>
                  <a:lnTo>
                    <a:pt x="421576" y="156209"/>
                  </a:lnTo>
                  <a:lnTo>
                    <a:pt x="427101" y="152399"/>
                  </a:lnTo>
                  <a:lnTo>
                    <a:pt x="431673" y="147319"/>
                  </a:lnTo>
                  <a:lnTo>
                    <a:pt x="406273" y="147319"/>
                  </a:lnTo>
                  <a:lnTo>
                    <a:pt x="402844" y="146049"/>
                  </a:lnTo>
                  <a:lnTo>
                    <a:pt x="399415" y="142239"/>
                  </a:lnTo>
                  <a:lnTo>
                    <a:pt x="405736" y="135889"/>
                  </a:lnTo>
                  <a:lnTo>
                    <a:pt x="392938" y="135889"/>
                  </a:lnTo>
                  <a:lnTo>
                    <a:pt x="389763" y="132079"/>
                  </a:lnTo>
                  <a:lnTo>
                    <a:pt x="388239" y="129539"/>
                  </a:lnTo>
                  <a:lnTo>
                    <a:pt x="388069" y="126999"/>
                  </a:lnTo>
                  <a:lnTo>
                    <a:pt x="387985" y="125729"/>
                  </a:lnTo>
                  <a:lnTo>
                    <a:pt x="387858" y="121919"/>
                  </a:lnTo>
                  <a:lnTo>
                    <a:pt x="389001" y="119379"/>
                  </a:lnTo>
                  <a:lnTo>
                    <a:pt x="393700" y="114299"/>
                  </a:lnTo>
                  <a:lnTo>
                    <a:pt x="427228" y="114299"/>
                  </a:lnTo>
                  <a:lnTo>
                    <a:pt x="421010" y="109219"/>
                  </a:lnTo>
                  <a:lnTo>
                    <a:pt x="414924" y="104139"/>
                  </a:lnTo>
                  <a:lnTo>
                    <a:pt x="408957" y="101599"/>
                  </a:lnTo>
                  <a:lnTo>
                    <a:pt x="403098" y="100329"/>
                  </a:lnTo>
                  <a:close/>
                </a:path>
                <a:path w="522604" h="534670">
                  <a:moveTo>
                    <a:pt x="432943" y="121919"/>
                  </a:moveTo>
                  <a:lnTo>
                    <a:pt x="419989" y="130809"/>
                  </a:lnTo>
                  <a:lnTo>
                    <a:pt x="421513" y="133349"/>
                  </a:lnTo>
                  <a:lnTo>
                    <a:pt x="422148" y="135889"/>
                  </a:lnTo>
                  <a:lnTo>
                    <a:pt x="421640" y="139699"/>
                  </a:lnTo>
                  <a:lnTo>
                    <a:pt x="420751" y="142239"/>
                  </a:lnTo>
                  <a:lnTo>
                    <a:pt x="418973" y="143509"/>
                  </a:lnTo>
                  <a:lnTo>
                    <a:pt x="416433" y="146049"/>
                  </a:lnTo>
                  <a:lnTo>
                    <a:pt x="413385" y="147319"/>
                  </a:lnTo>
                  <a:lnTo>
                    <a:pt x="431673" y="147319"/>
                  </a:lnTo>
                  <a:lnTo>
                    <a:pt x="434467" y="142239"/>
                  </a:lnTo>
                  <a:lnTo>
                    <a:pt x="435483" y="137159"/>
                  </a:lnTo>
                  <a:lnTo>
                    <a:pt x="436372" y="132079"/>
                  </a:lnTo>
                  <a:lnTo>
                    <a:pt x="435610" y="126999"/>
                  </a:lnTo>
                  <a:lnTo>
                    <a:pt x="432943" y="121919"/>
                  </a:lnTo>
                  <a:close/>
                </a:path>
                <a:path w="522604" h="534670">
                  <a:moveTo>
                    <a:pt x="427228" y="114299"/>
                  </a:moveTo>
                  <a:lnTo>
                    <a:pt x="402844" y="114299"/>
                  </a:lnTo>
                  <a:lnTo>
                    <a:pt x="406146" y="115569"/>
                  </a:lnTo>
                  <a:lnTo>
                    <a:pt x="409448" y="118109"/>
                  </a:lnTo>
                  <a:lnTo>
                    <a:pt x="392938" y="135889"/>
                  </a:lnTo>
                  <a:lnTo>
                    <a:pt x="405736" y="135889"/>
                  </a:lnTo>
                  <a:lnTo>
                    <a:pt x="427228" y="114299"/>
                  </a:lnTo>
                  <a:close/>
                </a:path>
                <a:path w="522604" h="534670">
                  <a:moveTo>
                    <a:pt x="423164" y="69849"/>
                  </a:moveTo>
                  <a:lnTo>
                    <a:pt x="411988" y="81279"/>
                  </a:lnTo>
                  <a:lnTo>
                    <a:pt x="453898" y="123189"/>
                  </a:lnTo>
                  <a:lnTo>
                    <a:pt x="465074" y="111759"/>
                  </a:lnTo>
                  <a:lnTo>
                    <a:pt x="447421" y="95249"/>
                  </a:lnTo>
                  <a:lnTo>
                    <a:pt x="457190" y="85089"/>
                  </a:lnTo>
                  <a:lnTo>
                    <a:pt x="438404" y="85089"/>
                  </a:lnTo>
                  <a:lnTo>
                    <a:pt x="423164" y="69849"/>
                  </a:lnTo>
                  <a:close/>
                </a:path>
                <a:path w="522604" h="534670">
                  <a:moveTo>
                    <a:pt x="485648" y="78739"/>
                  </a:moveTo>
                  <a:lnTo>
                    <a:pt x="463296" y="78739"/>
                  </a:lnTo>
                  <a:lnTo>
                    <a:pt x="480822" y="96519"/>
                  </a:lnTo>
                  <a:lnTo>
                    <a:pt x="491998" y="85089"/>
                  </a:lnTo>
                  <a:lnTo>
                    <a:pt x="485648" y="78739"/>
                  </a:lnTo>
                  <a:close/>
                </a:path>
                <a:path w="522604" h="534670">
                  <a:moveTo>
                    <a:pt x="450088" y="43179"/>
                  </a:moveTo>
                  <a:lnTo>
                    <a:pt x="438912" y="54609"/>
                  </a:lnTo>
                  <a:lnTo>
                    <a:pt x="454279" y="69849"/>
                  </a:lnTo>
                  <a:lnTo>
                    <a:pt x="438404" y="85089"/>
                  </a:lnTo>
                  <a:lnTo>
                    <a:pt x="457190" y="85089"/>
                  </a:lnTo>
                  <a:lnTo>
                    <a:pt x="463296" y="78739"/>
                  </a:lnTo>
                  <a:lnTo>
                    <a:pt x="485648" y="78739"/>
                  </a:lnTo>
                  <a:lnTo>
                    <a:pt x="450088" y="43179"/>
                  </a:lnTo>
                  <a:close/>
                </a:path>
                <a:path w="522604" h="534670">
                  <a:moveTo>
                    <a:pt x="500844" y="33019"/>
                  </a:moveTo>
                  <a:lnTo>
                    <a:pt x="478282" y="33019"/>
                  </a:lnTo>
                  <a:lnTo>
                    <a:pt x="511302" y="66039"/>
                  </a:lnTo>
                  <a:lnTo>
                    <a:pt x="522351" y="54609"/>
                  </a:lnTo>
                  <a:lnTo>
                    <a:pt x="500844" y="33019"/>
                  </a:lnTo>
                  <a:close/>
                </a:path>
                <a:path w="522604" h="534670">
                  <a:moveTo>
                    <a:pt x="493903" y="0"/>
                  </a:moveTo>
                  <a:lnTo>
                    <a:pt x="455930" y="36829"/>
                  </a:lnTo>
                  <a:lnTo>
                    <a:pt x="464947" y="46989"/>
                  </a:lnTo>
                  <a:lnTo>
                    <a:pt x="478282" y="33019"/>
                  </a:lnTo>
                  <a:lnTo>
                    <a:pt x="500844" y="33019"/>
                  </a:lnTo>
                  <a:lnTo>
                    <a:pt x="489458" y="21589"/>
                  </a:lnTo>
                  <a:lnTo>
                    <a:pt x="502793" y="8889"/>
                  </a:lnTo>
                  <a:lnTo>
                    <a:pt x="4939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" name="object 71"/>
          <p:cNvSpPr txBox="1"/>
          <p:nvPr/>
        </p:nvSpPr>
        <p:spPr>
          <a:xfrm>
            <a:off x="199745" y="4413630"/>
            <a:ext cx="1455420" cy="1733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4620" marR="128905" algn="ctr">
              <a:lnSpc>
                <a:spcPct val="100000"/>
              </a:lnSpc>
              <a:spcBef>
                <a:spcPts val="100"/>
              </a:spcBef>
            </a:pPr>
            <a:r>
              <a:rPr sz="1400" b="1" spc="-35" dirty="0">
                <a:latin typeface="Tahoma"/>
                <a:cs typeface="Tahoma"/>
              </a:rPr>
              <a:t>По</a:t>
            </a:r>
            <a:r>
              <a:rPr sz="1400" b="1" spc="-65" dirty="0">
                <a:latin typeface="Tahoma"/>
                <a:cs typeface="Tahoma"/>
              </a:rPr>
              <a:t> </a:t>
            </a:r>
            <a:r>
              <a:rPr sz="1400" b="1" spc="-35" dirty="0">
                <a:latin typeface="Tahoma"/>
                <a:cs typeface="Tahoma"/>
              </a:rPr>
              <a:t>причинам </a:t>
            </a:r>
            <a:r>
              <a:rPr sz="1400" b="1" spc="-10" dirty="0">
                <a:latin typeface="Tahoma"/>
                <a:cs typeface="Tahoma"/>
              </a:rPr>
              <a:t>текучести</a:t>
            </a:r>
            <a:endParaRPr sz="1400">
              <a:latin typeface="Tahoma"/>
              <a:cs typeface="Tahoma"/>
            </a:endParaRPr>
          </a:p>
          <a:p>
            <a:pPr marL="331470" marR="245110" indent="-81280">
              <a:lnSpc>
                <a:spcPct val="100000"/>
              </a:lnSpc>
              <a:spcBef>
                <a:spcPts val="5"/>
              </a:spcBef>
            </a:pPr>
            <a:r>
              <a:rPr sz="1050" dirty="0">
                <a:latin typeface="Tahoma"/>
                <a:cs typeface="Tahoma"/>
              </a:rPr>
              <a:t>увольнения</a:t>
            </a:r>
            <a:r>
              <a:rPr sz="1050" spc="165" dirty="0">
                <a:latin typeface="Tahoma"/>
                <a:cs typeface="Tahoma"/>
              </a:rPr>
              <a:t> </a:t>
            </a:r>
            <a:r>
              <a:rPr sz="1050" spc="50" dirty="0">
                <a:latin typeface="Tahoma"/>
                <a:cs typeface="Tahoma"/>
              </a:rPr>
              <a:t>по </a:t>
            </a:r>
            <a:r>
              <a:rPr sz="1050" spc="40" dirty="0">
                <a:latin typeface="Tahoma"/>
                <a:cs typeface="Tahoma"/>
              </a:rPr>
              <a:t>инициативе </a:t>
            </a:r>
            <a:r>
              <a:rPr sz="1050" spc="55" dirty="0">
                <a:latin typeface="Tahoma"/>
                <a:cs typeface="Tahoma"/>
              </a:rPr>
              <a:t>работника,</a:t>
            </a:r>
            <a:endParaRPr sz="1050">
              <a:latin typeface="Tahoma"/>
              <a:cs typeface="Tahoma"/>
            </a:endParaRPr>
          </a:p>
          <a:p>
            <a:pPr marL="12700" marR="5080" algn="ctr">
              <a:lnSpc>
                <a:spcPct val="100000"/>
              </a:lnSpc>
            </a:pPr>
            <a:r>
              <a:rPr sz="1050" spc="85" dirty="0">
                <a:latin typeface="Tahoma"/>
                <a:cs typeface="Tahoma"/>
              </a:rPr>
              <a:t>соглашению</a:t>
            </a:r>
            <a:r>
              <a:rPr sz="1050" spc="-60" dirty="0">
                <a:latin typeface="Tahoma"/>
                <a:cs typeface="Tahoma"/>
              </a:rPr>
              <a:t> </a:t>
            </a:r>
            <a:r>
              <a:rPr sz="1050" spc="55" dirty="0">
                <a:latin typeface="Tahoma"/>
                <a:cs typeface="Tahoma"/>
              </a:rPr>
              <a:t>сторон, </a:t>
            </a:r>
            <a:r>
              <a:rPr sz="1050" spc="170" dirty="0">
                <a:latin typeface="Tahoma"/>
                <a:cs typeface="Tahoma"/>
              </a:rPr>
              <a:t>а</a:t>
            </a:r>
            <a:r>
              <a:rPr sz="1050" spc="85" dirty="0">
                <a:latin typeface="Tahoma"/>
                <a:cs typeface="Tahoma"/>
              </a:rPr>
              <a:t> </a:t>
            </a:r>
            <a:r>
              <a:rPr sz="1050" spc="10" dirty="0">
                <a:latin typeface="Tahoma"/>
                <a:cs typeface="Tahoma"/>
              </a:rPr>
              <a:t>также,</a:t>
            </a:r>
            <a:r>
              <a:rPr sz="1050" spc="85" dirty="0">
                <a:latin typeface="Tahoma"/>
                <a:cs typeface="Tahoma"/>
              </a:rPr>
              <a:t> </a:t>
            </a:r>
            <a:r>
              <a:rPr sz="1050" spc="10" dirty="0">
                <a:latin typeface="Tahoma"/>
                <a:cs typeface="Tahoma"/>
              </a:rPr>
              <a:t>связанные</a:t>
            </a:r>
            <a:r>
              <a:rPr sz="1050" spc="65" dirty="0">
                <a:latin typeface="Tahoma"/>
                <a:cs typeface="Tahoma"/>
              </a:rPr>
              <a:t> </a:t>
            </a:r>
            <a:r>
              <a:rPr sz="1050" spc="145" dirty="0">
                <a:latin typeface="Tahoma"/>
                <a:cs typeface="Tahoma"/>
              </a:rPr>
              <a:t>с </a:t>
            </a:r>
            <a:r>
              <a:rPr sz="1050" spc="100" dirty="0">
                <a:latin typeface="Tahoma"/>
                <a:cs typeface="Tahoma"/>
              </a:rPr>
              <a:t>нарушением</a:t>
            </a:r>
            <a:endParaRPr sz="1050">
              <a:latin typeface="Tahoma"/>
              <a:cs typeface="Tahoma"/>
            </a:endParaRPr>
          </a:p>
          <a:p>
            <a:pPr marL="313055" marR="306705" indent="-1270" algn="ctr">
              <a:lnSpc>
                <a:spcPct val="100000"/>
              </a:lnSpc>
            </a:pPr>
            <a:r>
              <a:rPr sz="1050" spc="-10" dirty="0">
                <a:latin typeface="Tahoma"/>
                <a:cs typeface="Tahoma"/>
              </a:rPr>
              <a:t>трудовой </a:t>
            </a:r>
            <a:r>
              <a:rPr sz="1050" spc="40" dirty="0">
                <a:latin typeface="Tahoma"/>
                <a:cs typeface="Tahoma"/>
              </a:rPr>
              <a:t>дисциплины</a:t>
            </a:r>
            <a:endParaRPr sz="1050">
              <a:latin typeface="Tahoma"/>
              <a:cs typeface="Tahoma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3784024" y="741172"/>
            <a:ext cx="3219450" cy="4809490"/>
            <a:chOff x="3784024" y="741172"/>
            <a:chExt cx="3219450" cy="4809490"/>
          </a:xfrm>
        </p:grpSpPr>
        <p:sp>
          <p:nvSpPr>
            <p:cNvPr id="73" name="object 73"/>
            <p:cNvSpPr/>
            <p:nvPr/>
          </p:nvSpPr>
          <p:spPr>
            <a:xfrm>
              <a:off x="6589713" y="3101251"/>
              <a:ext cx="171450" cy="350520"/>
            </a:xfrm>
            <a:custGeom>
              <a:avLst/>
              <a:gdLst/>
              <a:ahLst/>
              <a:cxnLst/>
              <a:rect l="l" t="t" r="r" b="b"/>
              <a:pathLst>
                <a:path w="171450" h="350520">
                  <a:moveTo>
                    <a:pt x="116776" y="31140"/>
                  </a:moveTo>
                  <a:lnTo>
                    <a:pt x="114325" y="19011"/>
                  </a:lnTo>
                  <a:lnTo>
                    <a:pt x="107657" y="9118"/>
                  </a:lnTo>
                  <a:lnTo>
                    <a:pt x="97751" y="2451"/>
                  </a:lnTo>
                  <a:lnTo>
                    <a:pt x="85636" y="0"/>
                  </a:lnTo>
                  <a:lnTo>
                    <a:pt x="73520" y="2451"/>
                  </a:lnTo>
                  <a:lnTo>
                    <a:pt x="63614" y="9118"/>
                  </a:lnTo>
                  <a:lnTo>
                    <a:pt x="56946" y="19011"/>
                  </a:lnTo>
                  <a:lnTo>
                    <a:pt x="54495" y="31140"/>
                  </a:lnTo>
                  <a:lnTo>
                    <a:pt x="56946" y="43256"/>
                  </a:lnTo>
                  <a:lnTo>
                    <a:pt x="63614" y="53149"/>
                  </a:lnTo>
                  <a:lnTo>
                    <a:pt x="73520" y="59829"/>
                  </a:lnTo>
                  <a:lnTo>
                    <a:pt x="85636" y="62268"/>
                  </a:lnTo>
                  <a:lnTo>
                    <a:pt x="97751" y="59829"/>
                  </a:lnTo>
                  <a:lnTo>
                    <a:pt x="107657" y="53149"/>
                  </a:lnTo>
                  <a:lnTo>
                    <a:pt x="114325" y="43256"/>
                  </a:lnTo>
                  <a:lnTo>
                    <a:pt x="116776" y="31140"/>
                  </a:lnTo>
                  <a:close/>
                </a:path>
                <a:path w="171450" h="350520">
                  <a:moveTo>
                    <a:pt x="171272" y="193840"/>
                  </a:moveTo>
                  <a:lnTo>
                    <a:pt x="170484" y="191503"/>
                  </a:lnTo>
                  <a:lnTo>
                    <a:pt x="147916" y="95745"/>
                  </a:lnTo>
                  <a:lnTo>
                    <a:pt x="146354" y="92633"/>
                  </a:lnTo>
                  <a:lnTo>
                    <a:pt x="111328" y="73177"/>
                  </a:lnTo>
                  <a:lnTo>
                    <a:pt x="92062" y="70319"/>
                  </a:lnTo>
                  <a:lnTo>
                    <a:pt x="79209" y="70332"/>
                  </a:lnTo>
                  <a:lnTo>
                    <a:pt x="42430" y="80759"/>
                  </a:lnTo>
                  <a:lnTo>
                    <a:pt x="787" y="193065"/>
                  </a:lnTo>
                  <a:lnTo>
                    <a:pt x="0" y="194614"/>
                  </a:lnTo>
                  <a:lnTo>
                    <a:pt x="0" y="204736"/>
                  </a:lnTo>
                  <a:lnTo>
                    <a:pt x="7010" y="211747"/>
                  </a:lnTo>
                  <a:lnTo>
                    <a:pt x="22580" y="211747"/>
                  </a:lnTo>
                  <a:lnTo>
                    <a:pt x="28803" y="206298"/>
                  </a:lnTo>
                  <a:lnTo>
                    <a:pt x="46710" y="132334"/>
                  </a:lnTo>
                  <a:lnTo>
                    <a:pt x="46710" y="350316"/>
                  </a:lnTo>
                  <a:lnTo>
                    <a:pt x="77851" y="350316"/>
                  </a:lnTo>
                  <a:lnTo>
                    <a:pt x="77851" y="210185"/>
                  </a:lnTo>
                  <a:lnTo>
                    <a:pt x="93421" y="210185"/>
                  </a:lnTo>
                  <a:lnTo>
                    <a:pt x="93421" y="350316"/>
                  </a:lnTo>
                  <a:lnTo>
                    <a:pt x="124561" y="350316"/>
                  </a:lnTo>
                  <a:lnTo>
                    <a:pt x="124561" y="131559"/>
                  </a:lnTo>
                  <a:lnTo>
                    <a:pt x="142468" y="205511"/>
                  </a:lnTo>
                  <a:lnTo>
                    <a:pt x="148691" y="210972"/>
                  </a:lnTo>
                  <a:lnTo>
                    <a:pt x="164261" y="210972"/>
                  </a:lnTo>
                  <a:lnTo>
                    <a:pt x="171272" y="203962"/>
                  </a:lnTo>
                  <a:lnTo>
                    <a:pt x="171272" y="19384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66937" y="3089720"/>
              <a:ext cx="64252" cy="64241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6810214" y="3161993"/>
              <a:ext cx="179070" cy="289560"/>
            </a:xfrm>
            <a:custGeom>
              <a:avLst/>
              <a:gdLst/>
              <a:ahLst/>
              <a:cxnLst/>
              <a:rect l="l" t="t" r="r" b="b"/>
              <a:pathLst>
                <a:path w="179070" h="289560">
                  <a:moveTo>
                    <a:pt x="95274" y="0"/>
                  </a:moveTo>
                  <a:lnTo>
                    <a:pt x="82424" y="0"/>
                  </a:lnTo>
                  <a:lnTo>
                    <a:pt x="70376" y="1606"/>
                  </a:lnTo>
                  <a:lnTo>
                    <a:pt x="33431" y="17670"/>
                  </a:lnTo>
                  <a:lnTo>
                    <a:pt x="30218" y="24095"/>
                  </a:lnTo>
                  <a:lnTo>
                    <a:pt x="501" y="123690"/>
                  </a:lnTo>
                  <a:lnTo>
                    <a:pt x="0" y="130216"/>
                  </a:lnTo>
                  <a:lnTo>
                    <a:pt x="1907" y="136139"/>
                  </a:lnTo>
                  <a:lnTo>
                    <a:pt x="5923" y="140858"/>
                  </a:lnTo>
                  <a:lnTo>
                    <a:pt x="13352" y="144573"/>
                  </a:lnTo>
                  <a:lnTo>
                    <a:pt x="23793" y="144573"/>
                  </a:lnTo>
                  <a:lnTo>
                    <a:pt x="30218" y="139754"/>
                  </a:lnTo>
                  <a:lnTo>
                    <a:pt x="56723" y="48994"/>
                  </a:lnTo>
                  <a:lnTo>
                    <a:pt x="56723" y="77105"/>
                  </a:lnTo>
                  <a:lnTo>
                    <a:pt x="27006" y="176700"/>
                  </a:lnTo>
                  <a:lnTo>
                    <a:pt x="48691" y="176700"/>
                  </a:lnTo>
                  <a:lnTo>
                    <a:pt x="48691" y="289146"/>
                  </a:lnTo>
                  <a:lnTo>
                    <a:pt x="80817" y="289146"/>
                  </a:lnTo>
                  <a:lnTo>
                    <a:pt x="80817" y="176700"/>
                  </a:lnTo>
                  <a:lnTo>
                    <a:pt x="96880" y="176700"/>
                  </a:lnTo>
                  <a:lnTo>
                    <a:pt x="96880" y="289146"/>
                  </a:lnTo>
                  <a:lnTo>
                    <a:pt x="129007" y="289146"/>
                  </a:lnTo>
                  <a:lnTo>
                    <a:pt x="129007" y="176700"/>
                  </a:lnTo>
                  <a:lnTo>
                    <a:pt x="150692" y="176700"/>
                  </a:lnTo>
                  <a:lnTo>
                    <a:pt x="120975" y="77105"/>
                  </a:lnTo>
                  <a:lnTo>
                    <a:pt x="120975" y="48994"/>
                  </a:lnTo>
                  <a:lnTo>
                    <a:pt x="148283" y="140557"/>
                  </a:lnTo>
                  <a:lnTo>
                    <a:pt x="154708" y="144573"/>
                  </a:lnTo>
                  <a:lnTo>
                    <a:pt x="164346" y="144573"/>
                  </a:lnTo>
                  <a:lnTo>
                    <a:pt x="173984" y="141360"/>
                  </a:lnTo>
                  <a:lnTo>
                    <a:pt x="178803" y="132525"/>
                  </a:lnTo>
                  <a:lnTo>
                    <a:pt x="176393" y="123690"/>
                  </a:lnTo>
                  <a:lnTo>
                    <a:pt x="147479" y="24095"/>
                  </a:lnTo>
                  <a:lnTo>
                    <a:pt x="146676" y="20079"/>
                  </a:lnTo>
                  <a:lnTo>
                    <a:pt x="107321" y="1606"/>
                  </a:lnTo>
                  <a:lnTo>
                    <a:pt x="95274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6603937" y="5199926"/>
              <a:ext cx="171450" cy="350520"/>
            </a:xfrm>
            <a:custGeom>
              <a:avLst/>
              <a:gdLst/>
              <a:ahLst/>
              <a:cxnLst/>
              <a:rect l="l" t="t" r="r" b="b"/>
              <a:pathLst>
                <a:path w="171450" h="350520">
                  <a:moveTo>
                    <a:pt x="116776" y="31140"/>
                  </a:moveTo>
                  <a:lnTo>
                    <a:pt x="114325" y="19011"/>
                  </a:lnTo>
                  <a:lnTo>
                    <a:pt x="107657" y="9118"/>
                  </a:lnTo>
                  <a:lnTo>
                    <a:pt x="97751" y="2451"/>
                  </a:lnTo>
                  <a:lnTo>
                    <a:pt x="85636" y="0"/>
                  </a:lnTo>
                  <a:lnTo>
                    <a:pt x="73520" y="2451"/>
                  </a:lnTo>
                  <a:lnTo>
                    <a:pt x="63614" y="9118"/>
                  </a:lnTo>
                  <a:lnTo>
                    <a:pt x="56946" y="19011"/>
                  </a:lnTo>
                  <a:lnTo>
                    <a:pt x="54495" y="31140"/>
                  </a:lnTo>
                  <a:lnTo>
                    <a:pt x="56946" y="43256"/>
                  </a:lnTo>
                  <a:lnTo>
                    <a:pt x="63614" y="53149"/>
                  </a:lnTo>
                  <a:lnTo>
                    <a:pt x="73520" y="59829"/>
                  </a:lnTo>
                  <a:lnTo>
                    <a:pt x="85636" y="62268"/>
                  </a:lnTo>
                  <a:lnTo>
                    <a:pt x="97751" y="59829"/>
                  </a:lnTo>
                  <a:lnTo>
                    <a:pt x="107657" y="53149"/>
                  </a:lnTo>
                  <a:lnTo>
                    <a:pt x="114325" y="43256"/>
                  </a:lnTo>
                  <a:lnTo>
                    <a:pt x="116776" y="31140"/>
                  </a:lnTo>
                  <a:close/>
                </a:path>
                <a:path w="171450" h="350520">
                  <a:moveTo>
                    <a:pt x="171272" y="193840"/>
                  </a:moveTo>
                  <a:lnTo>
                    <a:pt x="170484" y="191503"/>
                  </a:lnTo>
                  <a:lnTo>
                    <a:pt x="147916" y="95745"/>
                  </a:lnTo>
                  <a:lnTo>
                    <a:pt x="146354" y="92633"/>
                  </a:lnTo>
                  <a:lnTo>
                    <a:pt x="111328" y="73177"/>
                  </a:lnTo>
                  <a:lnTo>
                    <a:pt x="92062" y="70319"/>
                  </a:lnTo>
                  <a:lnTo>
                    <a:pt x="79209" y="70332"/>
                  </a:lnTo>
                  <a:lnTo>
                    <a:pt x="42430" y="80759"/>
                  </a:lnTo>
                  <a:lnTo>
                    <a:pt x="787" y="193065"/>
                  </a:lnTo>
                  <a:lnTo>
                    <a:pt x="0" y="194614"/>
                  </a:lnTo>
                  <a:lnTo>
                    <a:pt x="0" y="204736"/>
                  </a:lnTo>
                  <a:lnTo>
                    <a:pt x="7010" y="211747"/>
                  </a:lnTo>
                  <a:lnTo>
                    <a:pt x="22580" y="211747"/>
                  </a:lnTo>
                  <a:lnTo>
                    <a:pt x="28803" y="206298"/>
                  </a:lnTo>
                  <a:lnTo>
                    <a:pt x="46710" y="132334"/>
                  </a:lnTo>
                  <a:lnTo>
                    <a:pt x="46710" y="350316"/>
                  </a:lnTo>
                  <a:lnTo>
                    <a:pt x="77851" y="350316"/>
                  </a:lnTo>
                  <a:lnTo>
                    <a:pt x="77851" y="210185"/>
                  </a:lnTo>
                  <a:lnTo>
                    <a:pt x="93421" y="210185"/>
                  </a:lnTo>
                  <a:lnTo>
                    <a:pt x="93421" y="350316"/>
                  </a:lnTo>
                  <a:lnTo>
                    <a:pt x="124561" y="350316"/>
                  </a:lnTo>
                  <a:lnTo>
                    <a:pt x="124561" y="131559"/>
                  </a:lnTo>
                  <a:lnTo>
                    <a:pt x="142468" y="205511"/>
                  </a:lnTo>
                  <a:lnTo>
                    <a:pt x="148691" y="210972"/>
                  </a:lnTo>
                  <a:lnTo>
                    <a:pt x="164261" y="210972"/>
                  </a:lnTo>
                  <a:lnTo>
                    <a:pt x="171272" y="203962"/>
                  </a:lnTo>
                  <a:lnTo>
                    <a:pt x="171272" y="19384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7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881288" y="5188395"/>
              <a:ext cx="64252" cy="64241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6824565" y="5260668"/>
              <a:ext cx="179070" cy="289560"/>
            </a:xfrm>
            <a:custGeom>
              <a:avLst/>
              <a:gdLst/>
              <a:ahLst/>
              <a:cxnLst/>
              <a:rect l="l" t="t" r="r" b="b"/>
              <a:pathLst>
                <a:path w="179070" h="289560">
                  <a:moveTo>
                    <a:pt x="95274" y="0"/>
                  </a:moveTo>
                  <a:lnTo>
                    <a:pt x="82424" y="0"/>
                  </a:lnTo>
                  <a:lnTo>
                    <a:pt x="70376" y="1606"/>
                  </a:lnTo>
                  <a:lnTo>
                    <a:pt x="33431" y="17670"/>
                  </a:lnTo>
                  <a:lnTo>
                    <a:pt x="30218" y="24095"/>
                  </a:lnTo>
                  <a:lnTo>
                    <a:pt x="501" y="123690"/>
                  </a:lnTo>
                  <a:lnTo>
                    <a:pt x="0" y="130216"/>
                  </a:lnTo>
                  <a:lnTo>
                    <a:pt x="1907" y="136139"/>
                  </a:lnTo>
                  <a:lnTo>
                    <a:pt x="5923" y="140858"/>
                  </a:lnTo>
                  <a:lnTo>
                    <a:pt x="13352" y="144573"/>
                  </a:lnTo>
                  <a:lnTo>
                    <a:pt x="23793" y="144573"/>
                  </a:lnTo>
                  <a:lnTo>
                    <a:pt x="30218" y="139754"/>
                  </a:lnTo>
                  <a:lnTo>
                    <a:pt x="56723" y="48994"/>
                  </a:lnTo>
                  <a:lnTo>
                    <a:pt x="56723" y="77105"/>
                  </a:lnTo>
                  <a:lnTo>
                    <a:pt x="27006" y="176700"/>
                  </a:lnTo>
                  <a:lnTo>
                    <a:pt x="48691" y="176700"/>
                  </a:lnTo>
                  <a:lnTo>
                    <a:pt x="48691" y="289146"/>
                  </a:lnTo>
                  <a:lnTo>
                    <a:pt x="80817" y="289146"/>
                  </a:lnTo>
                  <a:lnTo>
                    <a:pt x="80817" y="176700"/>
                  </a:lnTo>
                  <a:lnTo>
                    <a:pt x="96880" y="176700"/>
                  </a:lnTo>
                  <a:lnTo>
                    <a:pt x="96880" y="289146"/>
                  </a:lnTo>
                  <a:lnTo>
                    <a:pt x="129007" y="289146"/>
                  </a:lnTo>
                  <a:lnTo>
                    <a:pt x="129007" y="176700"/>
                  </a:lnTo>
                  <a:lnTo>
                    <a:pt x="150692" y="176700"/>
                  </a:lnTo>
                  <a:lnTo>
                    <a:pt x="120975" y="77105"/>
                  </a:lnTo>
                  <a:lnTo>
                    <a:pt x="120975" y="48994"/>
                  </a:lnTo>
                  <a:lnTo>
                    <a:pt x="148283" y="140557"/>
                  </a:lnTo>
                  <a:lnTo>
                    <a:pt x="154708" y="144573"/>
                  </a:lnTo>
                  <a:lnTo>
                    <a:pt x="164346" y="144573"/>
                  </a:lnTo>
                  <a:lnTo>
                    <a:pt x="173984" y="141360"/>
                  </a:lnTo>
                  <a:lnTo>
                    <a:pt x="178803" y="132525"/>
                  </a:lnTo>
                  <a:lnTo>
                    <a:pt x="176393" y="123690"/>
                  </a:lnTo>
                  <a:lnTo>
                    <a:pt x="147479" y="24095"/>
                  </a:lnTo>
                  <a:lnTo>
                    <a:pt x="146676" y="20079"/>
                  </a:lnTo>
                  <a:lnTo>
                    <a:pt x="107321" y="1606"/>
                  </a:lnTo>
                  <a:lnTo>
                    <a:pt x="95274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79" descr="    (Прямоугольник: скругленные углы)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84024" y="743647"/>
              <a:ext cx="2022449" cy="1266540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819525" y="741172"/>
              <a:ext cx="1947926" cy="1191767"/>
            </a:xfrm>
            <a:prstGeom prst="rect">
              <a:avLst/>
            </a:prstGeom>
          </p:spPr>
        </p:pic>
      </p:grpSp>
      <p:sp>
        <p:nvSpPr>
          <p:cNvPr id="81" name="object 81"/>
          <p:cNvSpPr txBox="1"/>
          <p:nvPr/>
        </p:nvSpPr>
        <p:spPr>
          <a:xfrm>
            <a:off x="4046601" y="907796"/>
            <a:ext cx="1454150" cy="8098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US" sz="4000" b="1" spc="-525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lang="ru-RU" sz="4000" b="1" spc="-525" dirty="0">
                <a:solidFill>
                  <a:srgbClr val="FFFFFF"/>
                </a:solidFill>
                <a:latin typeface="Tahoma"/>
                <a:cs typeface="Tahoma"/>
              </a:rPr>
              <a:t>3,4</a:t>
            </a:r>
            <a:r>
              <a:rPr sz="4000" b="1" spc="-525" dirty="0">
                <a:solidFill>
                  <a:srgbClr val="FFFFFF"/>
                </a:solidFill>
                <a:latin typeface="Tahoma"/>
                <a:cs typeface="Tahoma"/>
              </a:rPr>
              <a:t>%</a:t>
            </a:r>
            <a:endParaRPr sz="4000" dirty="0">
              <a:latin typeface="Tahoma"/>
              <a:cs typeface="Tahoma"/>
            </a:endParaRPr>
          </a:p>
          <a:p>
            <a:pPr marL="36830" algn="ctr">
              <a:lnSpc>
                <a:spcPct val="100000"/>
              </a:lnSpc>
              <a:spcBef>
                <a:spcPts val="55"/>
              </a:spcBef>
            </a:pPr>
            <a:r>
              <a:rPr sz="1100" spc="-10" dirty="0">
                <a:solidFill>
                  <a:srgbClr val="FFFFFF"/>
                </a:solidFill>
                <a:latin typeface="Tahoma"/>
                <a:cs typeface="Tahoma"/>
              </a:rPr>
              <a:t>текучести</a:t>
            </a:r>
            <a:endParaRPr sz="1100" dirty="0">
              <a:latin typeface="Tahoma"/>
              <a:cs typeface="Tahoma"/>
            </a:endParaRPr>
          </a:p>
        </p:txBody>
      </p:sp>
      <p:grpSp>
        <p:nvGrpSpPr>
          <p:cNvPr id="82" name="object 82"/>
          <p:cNvGrpSpPr/>
          <p:nvPr/>
        </p:nvGrpSpPr>
        <p:grpSpPr>
          <a:xfrm>
            <a:off x="3732241" y="2630042"/>
            <a:ext cx="2032000" cy="1270000"/>
            <a:chOff x="3732241" y="2630042"/>
            <a:chExt cx="2032000" cy="1270000"/>
          </a:xfrm>
        </p:grpSpPr>
        <p:pic>
          <p:nvPicPr>
            <p:cNvPr id="83" name="object 83" descr="    (Прямоугольник: скругленные углы)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32241" y="2633407"/>
              <a:ext cx="2031559" cy="1266540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776217" y="2630042"/>
              <a:ext cx="1947926" cy="1191768"/>
            </a:xfrm>
            <a:prstGeom prst="rect">
              <a:avLst/>
            </a:prstGeom>
          </p:spPr>
        </p:pic>
      </p:grpSp>
      <p:sp>
        <p:nvSpPr>
          <p:cNvPr id="85" name="object 85"/>
          <p:cNvSpPr txBox="1"/>
          <p:nvPr/>
        </p:nvSpPr>
        <p:spPr>
          <a:xfrm>
            <a:off x="4267199" y="2793873"/>
            <a:ext cx="1398395" cy="8098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4000" b="1" spc="-894" dirty="0">
                <a:solidFill>
                  <a:srgbClr val="FFFFFF"/>
                </a:solidFill>
                <a:latin typeface="Tahoma"/>
                <a:cs typeface="Tahoma"/>
              </a:rPr>
              <a:t>8   ,  3   </a:t>
            </a:r>
            <a:r>
              <a:rPr lang="ru-KZ" sz="4000" b="1" spc="-894" dirty="0">
                <a:solidFill>
                  <a:srgbClr val="FFFFFF"/>
                </a:solidFill>
                <a:latin typeface="Tahoma"/>
                <a:cs typeface="Tahoma"/>
              </a:rPr>
              <a:t>%</a:t>
            </a:r>
            <a:endParaRPr lang="ru-RU" sz="4000" dirty="0">
              <a:latin typeface="Tahoma"/>
              <a:cs typeface="Tahoma"/>
            </a:endParaRPr>
          </a:p>
          <a:p>
            <a:pPr marL="52069">
              <a:lnSpc>
                <a:spcPct val="100000"/>
              </a:lnSpc>
              <a:spcBef>
                <a:spcPts val="55"/>
              </a:spcBef>
            </a:pPr>
            <a:r>
              <a:rPr lang="en-US" sz="1100" spc="-10" dirty="0">
                <a:solidFill>
                  <a:srgbClr val="FFFFFF"/>
                </a:solidFill>
                <a:latin typeface="Tahoma"/>
                <a:cs typeface="Tahoma"/>
              </a:rPr>
              <a:t>    </a:t>
            </a:r>
            <a:r>
              <a:rPr lang="ru-RU" sz="1100" spc="-10" dirty="0">
                <a:solidFill>
                  <a:srgbClr val="FFFFFF"/>
                </a:solidFill>
                <a:latin typeface="Tahoma"/>
                <a:cs typeface="Tahoma"/>
              </a:rPr>
              <a:t>текучести</a:t>
            </a:r>
            <a:endParaRPr lang="ru-RU" sz="1100" dirty="0">
              <a:latin typeface="Tahoma"/>
              <a:cs typeface="Tahoma"/>
            </a:endParaRPr>
          </a:p>
        </p:txBody>
      </p:sp>
      <p:grpSp>
        <p:nvGrpSpPr>
          <p:cNvPr id="86" name="object 86"/>
          <p:cNvGrpSpPr/>
          <p:nvPr/>
        </p:nvGrpSpPr>
        <p:grpSpPr>
          <a:xfrm>
            <a:off x="1683986" y="2630042"/>
            <a:ext cx="2032000" cy="1270000"/>
            <a:chOff x="1683986" y="2630042"/>
            <a:chExt cx="2032000" cy="1270000"/>
          </a:xfrm>
        </p:grpSpPr>
        <p:pic>
          <p:nvPicPr>
            <p:cNvPr id="87" name="object 87" descr="    (Прямоугольник: скругленные углы)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683986" y="2633407"/>
              <a:ext cx="2031559" cy="1266540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727454" y="2630042"/>
              <a:ext cx="1947925" cy="1191768"/>
            </a:xfrm>
            <a:prstGeom prst="rect">
              <a:avLst/>
            </a:prstGeom>
          </p:spPr>
        </p:pic>
      </p:grpSp>
      <p:sp>
        <p:nvSpPr>
          <p:cNvPr id="89" name="object 89"/>
          <p:cNvSpPr txBox="1"/>
          <p:nvPr/>
        </p:nvSpPr>
        <p:spPr>
          <a:xfrm>
            <a:off x="2034160" y="2793873"/>
            <a:ext cx="1398395" cy="809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4000" b="1" spc="-365" dirty="0">
                <a:solidFill>
                  <a:srgbClr val="FFFFFF"/>
                </a:solidFill>
                <a:latin typeface="Tahoma"/>
                <a:cs typeface="Tahoma"/>
              </a:rPr>
              <a:t>9</a:t>
            </a:r>
            <a:r>
              <a:rPr lang="ru-RU" sz="4000" b="1" spc="-365" dirty="0">
                <a:solidFill>
                  <a:srgbClr val="FFFFFF"/>
                </a:solidFill>
                <a:latin typeface="Tahoma"/>
                <a:cs typeface="Tahoma"/>
              </a:rPr>
              <a:t> 840</a:t>
            </a:r>
            <a:endParaRPr sz="4000" dirty="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sz="1100" spc="-10" dirty="0">
                <a:solidFill>
                  <a:srgbClr val="FFFFFF"/>
                </a:solidFill>
                <a:latin typeface="Tahoma"/>
                <a:cs typeface="Tahoma"/>
              </a:rPr>
              <a:t>выбыло</a:t>
            </a:r>
            <a:endParaRPr sz="1100" dirty="0">
              <a:latin typeface="Tahoma"/>
              <a:cs typeface="Tahoma"/>
            </a:endParaRPr>
          </a:p>
        </p:txBody>
      </p:sp>
      <p:grpSp>
        <p:nvGrpSpPr>
          <p:cNvPr id="90" name="object 90"/>
          <p:cNvGrpSpPr/>
          <p:nvPr/>
        </p:nvGrpSpPr>
        <p:grpSpPr>
          <a:xfrm>
            <a:off x="3741385" y="4690871"/>
            <a:ext cx="2032000" cy="1270000"/>
            <a:chOff x="3741385" y="4690871"/>
            <a:chExt cx="2032000" cy="1270000"/>
          </a:xfrm>
        </p:grpSpPr>
        <p:pic>
          <p:nvPicPr>
            <p:cNvPr id="91" name="object 91" descr="    (Прямоугольник: скругленные углы)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741385" y="4693855"/>
              <a:ext cx="2031559" cy="1266540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784980" y="4690871"/>
              <a:ext cx="1947926" cy="1191882"/>
            </a:xfrm>
            <a:prstGeom prst="rect">
              <a:avLst/>
            </a:prstGeom>
          </p:spPr>
        </p:pic>
      </p:grpSp>
      <p:sp>
        <p:nvSpPr>
          <p:cNvPr id="93" name="object 93"/>
          <p:cNvSpPr txBox="1"/>
          <p:nvPr/>
        </p:nvSpPr>
        <p:spPr>
          <a:xfrm>
            <a:off x="4025646" y="4774133"/>
            <a:ext cx="1454785" cy="8102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4000" b="1" spc="-520" dirty="0">
                <a:solidFill>
                  <a:srgbClr val="FFFFFF"/>
                </a:solidFill>
                <a:latin typeface="Tahoma"/>
                <a:cs typeface="Tahoma"/>
              </a:rPr>
              <a:t>8,</a:t>
            </a:r>
            <a:r>
              <a:rPr lang="ru-RU" sz="4000" b="1" spc="-520" dirty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4000" b="1" spc="-520" dirty="0">
                <a:solidFill>
                  <a:srgbClr val="FFFFFF"/>
                </a:solidFill>
                <a:latin typeface="Tahoma"/>
                <a:cs typeface="Tahoma"/>
              </a:rPr>
              <a:t>%</a:t>
            </a:r>
            <a:endParaRPr sz="4000" dirty="0">
              <a:latin typeface="Tahoma"/>
              <a:cs typeface="Tahoma"/>
            </a:endParaRPr>
          </a:p>
          <a:p>
            <a:pPr marL="36195" algn="ctr">
              <a:lnSpc>
                <a:spcPct val="100000"/>
              </a:lnSpc>
              <a:spcBef>
                <a:spcPts val="60"/>
              </a:spcBef>
            </a:pPr>
            <a:r>
              <a:rPr sz="1100" spc="-10" dirty="0">
                <a:solidFill>
                  <a:srgbClr val="FFFFFF"/>
                </a:solidFill>
                <a:latin typeface="Tahoma"/>
                <a:cs typeface="Tahoma"/>
              </a:rPr>
              <a:t>текучести</a:t>
            </a:r>
            <a:endParaRPr sz="1100" dirty="0">
              <a:latin typeface="Tahoma"/>
              <a:cs typeface="Tahoma"/>
            </a:endParaRPr>
          </a:p>
        </p:txBody>
      </p:sp>
      <p:grpSp>
        <p:nvGrpSpPr>
          <p:cNvPr id="94" name="object 94"/>
          <p:cNvGrpSpPr/>
          <p:nvPr/>
        </p:nvGrpSpPr>
        <p:grpSpPr>
          <a:xfrm>
            <a:off x="1683986" y="4690871"/>
            <a:ext cx="2032000" cy="1270000"/>
            <a:chOff x="1683986" y="4690871"/>
            <a:chExt cx="2032000" cy="1270000"/>
          </a:xfrm>
        </p:grpSpPr>
        <p:pic>
          <p:nvPicPr>
            <p:cNvPr id="95" name="object 95" descr="    (Прямоугольник: скругленные углы)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683986" y="4693855"/>
              <a:ext cx="2031559" cy="1266540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727454" y="4690871"/>
              <a:ext cx="1947925" cy="1191882"/>
            </a:xfrm>
            <a:prstGeom prst="rect">
              <a:avLst/>
            </a:prstGeom>
          </p:spPr>
        </p:pic>
      </p:grpSp>
      <p:sp>
        <p:nvSpPr>
          <p:cNvPr id="97" name="object 97"/>
          <p:cNvSpPr txBox="1"/>
          <p:nvPr/>
        </p:nvSpPr>
        <p:spPr>
          <a:xfrm>
            <a:off x="1945639" y="4780026"/>
            <a:ext cx="1546098" cy="8098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4000" b="1" spc="-365" dirty="0">
                <a:solidFill>
                  <a:srgbClr val="FFFFFF"/>
                </a:solidFill>
                <a:latin typeface="Tahoma"/>
                <a:cs typeface="Tahoma"/>
              </a:rPr>
              <a:t>10 106</a:t>
            </a:r>
            <a:endParaRPr lang="ru-RU" sz="4000" dirty="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lang="ru-RU" sz="1100" spc="-10" dirty="0">
                <a:solidFill>
                  <a:srgbClr val="FFFFFF"/>
                </a:solidFill>
                <a:latin typeface="Tahoma"/>
                <a:cs typeface="Tahoma"/>
              </a:rPr>
              <a:t>выбыло</a:t>
            </a:r>
            <a:endParaRPr lang="ru-RU" sz="1100" dirty="0">
              <a:latin typeface="Tahoma"/>
              <a:cs typeface="Tahoma"/>
            </a:endParaRPr>
          </a:p>
        </p:txBody>
      </p:sp>
      <p:graphicFrame>
        <p:nvGraphicFramePr>
          <p:cNvPr id="98" name="object 98"/>
          <p:cNvGraphicFramePr>
            <a:graphicFrameLocks noGrp="1"/>
          </p:cNvGraphicFramePr>
          <p:nvPr/>
        </p:nvGraphicFramePr>
        <p:xfrm>
          <a:off x="2519933" y="5960173"/>
          <a:ext cx="2186939" cy="7080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8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89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8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0825">
                <a:tc gridSpan="3">
                  <a:txBody>
                    <a:bodyPr/>
                    <a:lstStyle/>
                    <a:p>
                      <a:pPr marL="39243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50" spc="5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Уволено</a:t>
                      </a:r>
                      <a:r>
                        <a:rPr sz="1050" spc="-6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50" spc="7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по</a:t>
                      </a:r>
                      <a:r>
                        <a:rPr sz="1050" spc="-4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50" spc="4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возрасту</a:t>
                      </a:r>
                      <a:endParaRPr sz="1050">
                        <a:latin typeface="Tahoma"/>
                        <a:cs typeface="Tahom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spc="75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9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900" dirty="0">
                          <a:latin typeface="Tahoma"/>
                          <a:cs typeface="Tahoma"/>
                        </a:rPr>
                        <a:t>30</a:t>
                      </a:r>
                      <a:r>
                        <a:rPr sz="900" spc="-25" dirty="0">
                          <a:latin typeface="Tahoma"/>
                          <a:cs typeface="Tahoma"/>
                        </a:rPr>
                        <a:t> лет</a:t>
                      </a:r>
                      <a:endParaRPr sz="900">
                        <a:latin typeface="Tahoma"/>
                        <a:cs typeface="Tahoma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dirty="0">
                          <a:latin typeface="Tahoma"/>
                          <a:cs typeface="Tahoma"/>
                        </a:rPr>
                        <a:t>от</a:t>
                      </a:r>
                      <a:r>
                        <a:rPr sz="900" spc="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900" spc="-10" dirty="0">
                          <a:latin typeface="Tahoma"/>
                          <a:cs typeface="Tahoma"/>
                        </a:rPr>
                        <a:t>31-</a:t>
                      </a:r>
                      <a:r>
                        <a:rPr sz="900" spc="-25" dirty="0">
                          <a:latin typeface="Tahoma"/>
                          <a:cs typeface="Tahoma"/>
                        </a:rPr>
                        <a:t>50</a:t>
                      </a:r>
                      <a:endParaRPr sz="900">
                        <a:latin typeface="Tahoma"/>
                        <a:cs typeface="Tahoma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spc="55" dirty="0" err="1">
                          <a:latin typeface="Tahoma"/>
                          <a:cs typeface="Tahoma"/>
                        </a:rPr>
                        <a:t>Более</a:t>
                      </a:r>
                      <a:r>
                        <a:rPr sz="9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900" spc="-25" dirty="0">
                          <a:latin typeface="Tahoma"/>
                          <a:cs typeface="Tahoma"/>
                        </a:rPr>
                        <a:t>5</a:t>
                      </a:r>
                      <a:r>
                        <a:rPr lang="ru-RU" sz="900" spc="-25" dirty="0">
                          <a:latin typeface="Tahoma"/>
                          <a:cs typeface="Tahoma"/>
                        </a:rPr>
                        <a:t>0</a:t>
                      </a:r>
                      <a:endParaRPr sz="900" dirty="0">
                        <a:latin typeface="Tahoma"/>
                        <a:cs typeface="Tahoma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ru-RU" sz="900" dirty="0">
                          <a:latin typeface="Tahoma"/>
                          <a:cs typeface="Tahoma"/>
                        </a:rPr>
                        <a:t>8705</a:t>
                      </a:r>
                      <a:endParaRPr sz="900" dirty="0">
                        <a:latin typeface="Tahoma"/>
                        <a:cs typeface="Tahoma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ru-RU" sz="900" dirty="0">
                          <a:latin typeface="Tahoma"/>
                          <a:cs typeface="Tahoma"/>
                        </a:rPr>
                        <a:t>20180</a:t>
                      </a:r>
                      <a:endParaRPr sz="900" dirty="0">
                        <a:latin typeface="Tahoma"/>
                        <a:cs typeface="Tahoma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34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Tahoma"/>
                          <a:cs typeface="Tahoma"/>
                        </a:rPr>
                        <a:t>10683</a:t>
                      </a: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9" name="object 99"/>
          <p:cNvSpPr txBox="1"/>
          <p:nvPr/>
        </p:nvSpPr>
        <p:spPr>
          <a:xfrm>
            <a:off x="56794" y="34797"/>
            <a:ext cx="19094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75" dirty="0">
                <a:latin typeface="Tahoma"/>
                <a:cs typeface="Tahoma"/>
              </a:rPr>
              <a:t>ТЕКУЧЕСТЬ</a:t>
            </a:r>
            <a:r>
              <a:rPr sz="1800" b="1" spc="-5" dirty="0">
                <a:latin typeface="Tahoma"/>
                <a:cs typeface="Tahoma"/>
              </a:rPr>
              <a:t> </a:t>
            </a:r>
            <a:r>
              <a:rPr sz="1600" b="1" dirty="0">
                <a:latin typeface="Tahoma"/>
                <a:cs typeface="Tahoma"/>
              </a:rPr>
              <a:t>-</a:t>
            </a:r>
            <a:r>
              <a:rPr sz="1600" b="1" spc="10" dirty="0">
                <a:latin typeface="Tahoma"/>
                <a:cs typeface="Tahoma"/>
              </a:rPr>
              <a:t> </a:t>
            </a:r>
            <a:r>
              <a:rPr sz="1800" b="1" spc="-114" dirty="0">
                <a:latin typeface="Tahoma"/>
                <a:cs typeface="Tahoma"/>
              </a:rPr>
              <a:t>202</a:t>
            </a:r>
            <a:r>
              <a:rPr lang="ru-RU" sz="1800" b="1" spc="-114" dirty="0">
                <a:latin typeface="Tahoma"/>
                <a:cs typeface="Tahoma"/>
              </a:rPr>
              <a:t>5</a:t>
            </a:r>
            <a:endParaRPr sz="1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6794" y="34797"/>
            <a:ext cx="86918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20" dirty="0"/>
              <a:t>СВЕДЕНИЯ</a:t>
            </a:r>
            <a:r>
              <a:rPr spc="-15" dirty="0"/>
              <a:t> </a:t>
            </a:r>
            <a:r>
              <a:rPr spc="110" dirty="0"/>
              <a:t>О</a:t>
            </a:r>
            <a:r>
              <a:rPr spc="-15" dirty="0"/>
              <a:t> </a:t>
            </a:r>
            <a:r>
              <a:rPr spc="-100" dirty="0"/>
              <a:t>ТРУДОУСТРОЕННЫХ</a:t>
            </a:r>
            <a:r>
              <a:rPr spc="-25" dirty="0"/>
              <a:t> </a:t>
            </a:r>
            <a:r>
              <a:rPr spc="-75" dirty="0"/>
              <a:t>СОТРУДНИКАХ</a:t>
            </a:r>
            <a:r>
              <a:rPr spc="-25" dirty="0"/>
              <a:t> </a:t>
            </a:r>
            <a:r>
              <a:rPr spc="-204" dirty="0"/>
              <a:t>В</a:t>
            </a:r>
            <a:r>
              <a:rPr spc="-15" dirty="0"/>
              <a:t> </a:t>
            </a:r>
            <a:r>
              <a:rPr spc="-65" dirty="0"/>
              <a:t>КОМПАНИЮ</a:t>
            </a:r>
            <a:r>
              <a:rPr dirty="0"/>
              <a:t> ЗА</a:t>
            </a:r>
            <a:r>
              <a:rPr spc="-15" dirty="0"/>
              <a:t> </a:t>
            </a:r>
            <a:r>
              <a:rPr spc="-160" dirty="0"/>
              <a:t>202</a:t>
            </a:r>
            <a:r>
              <a:rPr lang="ru-RU" spc="-160" dirty="0"/>
              <a:t>5</a:t>
            </a:r>
            <a:r>
              <a:rPr spc="-5" dirty="0"/>
              <a:t> </a:t>
            </a:r>
            <a:r>
              <a:rPr spc="-25" dirty="0"/>
              <a:t>ГОД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881440" y="1670050"/>
            <a:ext cx="2245995" cy="2245995"/>
            <a:chOff x="881440" y="1670050"/>
            <a:chExt cx="2245995" cy="2245995"/>
          </a:xfrm>
        </p:grpSpPr>
        <p:sp>
          <p:nvSpPr>
            <p:cNvPr id="4" name="object 4"/>
            <p:cNvSpPr/>
            <p:nvPr/>
          </p:nvSpPr>
          <p:spPr>
            <a:xfrm>
              <a:off x="1224851" y="1679575"/>
              <a:ext cx="1902460" cy="2236470"/>
            </a:xfrm>
            <a:custGeom>
              <a:avLst/>
              <a:gdLst/>
              <a:ahLst/>
              <a:cxnLst/>
              <a:rect l="l" t="t" r="r" b="b"/>
              <a:pathLst>
                <a:path w="1902460" h="2236470">
                  <a:moveTo>
                    <a:pt x="784288" y="0"/>
                  </a:moveTo>
                  <a:lnTo>
                    <a:pt x="784288" y="559053"/>
                  </a:lnTo>
                  <a:lnTo>
                    <a:pt x="832925" y="561172"/>
                  </a:lnTo>
                  <a:lnTo>
                    <a:pt x="880878" y="567460"/>
                  </a:lnTo>
                  <a:lnTo>
                    <a:pt x="927897" y="577817"/>
                  </a:lnTo>
                  <a:lnTo>
                    <a:pt x="973730" y="592140"/>
                  </a:lnTo>
                  <a:lnTo>
                    <a:pt x="1018127" y="610328"/>
                  </a:lnTo>
                  <a:lnTo>
                    <a:pt x="1060838" y="632281"/>
                  </a:lnTo>
                  <a:lnTo>
                    <a:pt x="1101610" y="657896"/>
                  </a:lnTo>
                  <a:lnTo>
                    <a:pt x="1140193" y="687072"/>
                  </a:lnTo>
                  <a:lnTo>
                    <a:pt x="1176337" y="719709"/>
                  </a:lnTo>
                  <a:lnTo>
                    <a:pt x="1209283" y="755001"/>
                  </a:lnTo>
                  <a:lnTo>
                    <a:pt x="1238618" y="792339"/>
                  </a:lnTo>
                  <a:lnTo>
                    <a:pt x="1264339" y="831487"/>
                  </a:lnTo>
                  <a:lnTo>
                    <a:pt x="1286445" y="872207"/>
                  </a:lnTo>
                  <a:lnTo>
                    <a:pt x="1304933" y="914262"/>
                  </a:lnTo>
                  <a:lnTo>
                    <a:pt x="1319802" y="957414"/>
                  </a:lnTo>
                  <a:lnTo>
                    <a:pt x="1331049" y="1001426"/>
                  </a:lnTo>
                  <a:lnTo>
                    <a:pt x="1338673" y="1046061"/>
                  </a:lnTo>
                  <a:lnTo>
                    <a:pt x="1342671" y="1091082"/>
                  </a:lnTo>
                  <a:lnTo>
                    <a:pt x="1343042" y="1136251"/>
                  </a:lnTo>
                  <a:lnTo>
                    <a:pt x="1339784" y="1181330"/>
                  </a:lnTo>
                  <a:lnTo>
                    <a:pt x="1332894" y="1226083"/>
                  </a:lnTo>
                  <a:lnTo>
                    <a:pt x="1322370" y="1270273"/>
                  </a:lnTo>
                  <a:lnTo>
                    <a:pt x="1308211" y="1313661"/>
                  </a:lnTo>
                  <a:lnTo>
                    <a:pt x="1290415" y="1356012"/>
                  </a:lnTo>
                  <a:lnTo>
                    <a:pt x="1268979" y="1397086"/>
                  </a:lnTo>
                  <a:lnTo>
                    <a:pt x="1243901" y="1436648"/>
                  </a:lnTo>
                  <a:lnTo>
                    <a:pt x="1215180" y="1474459"/>
                  </a:lnTo>
                  <a:lnTo>
                    <a:pt x="1182814" y="1510284"/>
                  </a:lnTo>
                  <a:lnTo>
                    <a:pt x="1147503" y="1543230"/>
                  </a:lnTo>
                  <a:lnTo>
                    <a:pt x="1110147" y="1572564"/>
                  </a:lnTo>
                  <a:lnTo>
                    <a:pt x="1070984" y="1598285"/>
                  </a:lnTo>
                  <a:lnTo>
                    <a:pt x="1030251" y="1620390"/>
                  </a:lnTo>
                  <a:lnTo>
                    <a:pt x="988184" y="1638877"/>
                  </a:lnTo>
                  <a:lnTo>
                    <a:pt x="945022" y="1653744"/>
                  </a:lnTo>
                  <a:lnTo>
                    <a:pt x="901001" y="1664989"/>
                  </a:lnTo>
                  <a:lnTo>
                    <a:pt x="856359" y="1672610"/>
                  </a:lnTo>
                  <a:lnTo>
                    <a:pt x="811332" y="1676604"/>
                  </a:lnTo>
                  <a:lnTo>
                    <a:pt x="766158" y="1676970"/>
                  </a:lnTo>
                  <a:lnTo>
                    <a:pt x="721075" y="1673705"/>
                  </a:lnTo>
                  <a:lnTo>
                    <a:pt x="676319" y="1666808"/>
                  </a:lnTo>
                  <a:lnTo>
                    <a:pt x="632127" y="1656276"/>
                  </a:lnTo>
                  <a:lnTo>
                    <a:pt x="588736" y="1642107"/>
                  </a:lnTo>
                  <a:lnTo>
                    <a:pt x="546385" y="1624299"/>
                  </a:lnTo>
                  <a:lnTo>
                    <a:pt x="505310" y="1602849"/>
                  </a:lnTo>
                  <a:lnTo>
                    <a:pt x="465748" y="1577757"/>
                  </a:lnTo>
                  <a:lnTo>
                    <a:pt x="427936" y="1549019"/>
                  </a:lnTo>
                  <a:lnTo>
                    <a:pt x="392112" y="1516634"/>
                  </a:lnTo>
                  <a:lnTo>
                    <a:pt x="0" y="1915160"/>
                  </a:lnTo>
                  <a:lnTo>
                    <a:pt x="35512" y="1948628"/>
                  </a:lnTo>
                  <a:lnTo>
                    <a:pt x="72306" y="1980394"/>
                  </a:lnTo>
                  <a:lnTo>
                    <a:pt x="110319" y="2010432"/>
                  </a:lnTo>
                  <a:lnTo>
                    <a:pt x="149489" y="2038717"/>
                  </a:lnTo>
                  <a:lnTo>
                    <a:pt x="189753" y="2065224"/>
                  </a:lnTo>
                  <a:lnTo>
                    <a:pt x="231048" y="2089926"/>
                  </a:lnTo>
                  <a:lnTo>
                    <a:pt x="273312" y="2112798"/>
                  </a:lnTo>
                  <a:lnTo>
                    <a:pt x="316482" y="2133815"/>
                  </a:lnTo>
                  <a:lnTo>
                    <a:pt x="360497" y="2152951"/>
                  </a:lnTo>
                  <a:lnTo>
                    <a:pt x="405293" y="2170181"/>
                  </a:lnTo>
                  <a:lnTo>
                    <a:pt x="450808" y="2185480"/>
                  </a:lnTo>
                  <a:lnTo>
                    <a:pt x="496979" y="2198821"/>
                  </a:lnTo>
                  <a:lnTo>
                    <a:pt x="543744" y="2210180"/>
                  </a:lnTo>
                  <a:lnTo>
                    <a:pt x="591040" y="2219530"/>
                  </a:lnTo>
                  <a:lnTo>
                    <a:pt x="638805" y="2226847"/>
                  </a:lnTo>
                  <a:lnTo>
                    <a:pt x="686976" y="2232106"/>
                  </a:lnTo>
                  <a:lnTo>
                    <a:pt x="735492" y="2235279"/>
                  </a:lnTo>
                  <a:lnTo>
                    <a:pt x="784288" y="2236343"/>
                  </a:lnTo>
                  <a:lnTo>
                    <a:pt x="832786" y="2235309"/>
                  </a:lnTo>
                  <a:lnTo>
                    <a:pt x="880757" y="2232238"/>
                  </a:lnTo>
                  <a:lnTo>
                    <a:pt x="928158" y="2227170"/>
                  </a:lnTo>
                  <a:lnTo>
                    <a:pt x="974948" y="2220149"/>
                  </a:lnTo>
                  <a:lnTo>
                    <a:pt x="1021085" y="2211214"/>
                  </a:lnTo>
                  <a:lnTo>
                    <a:pt x="1066526" y="2200410"/>
                  </a:lnTo>
                  <a:lnTo>
                    <a:pt x="1111230" y="2187777"/>
                  </a:lnTo>
                  <a:lnTo>
                    <a:pt x="1155155" y="2173357"/>
                  </a:lnTo>
                  <a:lnTo>
                    <a:pt x="1198259" y="2157193"/>
                  </a:lnTo>
                  <a:lnTo>
                    <a:pt x="1240499" y="2139327"/>
                  </a:lnTo>
                  <a:lnTo>
                    <a:pt x="1281834" y="2119800"/>
                  </a:lnTo>
                  <a:lnTo>
                    <a:pt x="1322222" y="2098655"/>
                  </a:lnTo>
                  <a:lnTo>
                    <a:pt x="1361621" y="2075932"/>
                  </a:lnTo>
                  <a:lnTo>
                    <a:pt x="1399989" y="2051676"/>
                  </a:lnTo>
                  <a:lnTo>
                    <a:pt x="1437284" y="2025926"/>
                  </a:lnTo>
                  <a:lnTo>
                    <a:pt x="1473464" y="1998726"/>
                  </a:lnTo>
                  <a:lnTo>
                    <a:pt x="1508487" y="1970117"/>
                  </a:lnTo>
                  <a:lnTo>
                    <a:pt x="1542311" y="1940142"/>
                  </a:lnTo>
                  <a:lnTo>
                    <a:pt x="1574895" y="1908841"/>
                  </a:lnTo>
                  <a:lnTo>
                    <a:pt x="1606195" y="1876258"/>
                  </a:lnTo>
                  <a:lnTo>
                    <a:pt x="1636171" y="1842434"/>
                  </a:lnTo>
                  <a:lnTo>
                    <a:pt x="1664780" y="1807411"/>
                  </a:lnTo>
                  <a:lnTo>
                    <a:pt x="1691980" y="1771231"/>
                  </a:lnTo>
                  <a:lnTo>
                    <a:pt x="1717729" y="1733936"/>
                  </a:lnTo>
                  <a:lnTo>
                    <a:pt x="1741986" y="1695568"/>
                  </a:lnTo>
                  <a:lnTo>
                    <a:pt x="1764708" y="1656169"/>
                  </a:lnTo>
                  <a:lnTo>
                    <a:pt x="1785854" y="1615781"/>
                  </a:lnTo>
                  <a:lnTo>
                    <a:pt x="1805381" y="1574445"/>
                  </a:lnTo>
                  <a:lnTo>
                    <a:pt x="1823247" y="1532205"/>
                  </a:lnTo>
                  <a:lnTo>
                    <a:pt x="1839411" y="1489101"/>
                  </a:lnTo>
                  <a:lnTo>
                    <a:pt x="1853830" y="1445177"/>
                  </a:lnTo>
                  <a:lnTo>
                    <a:pt x="1866463" y="1400473"/>
                  </a:lnTo>
                  <a:lnTo>
                    <a:pt x="1877268" y="1355031"/>
                  </a:lnTo>
                  <a:lnTo>
                    <a:pt x="1886202" y="1308895"/>
                  </a:lnTo>
                  <a:lnTo>
                    <a:pt x="1893224" y="1262105"/>
                  </a:lnTo>
                  <a:lnTo>
                    <a:pt x="1898292" y="1214703"/>
                  </a:lnTo>
                  <a:lnTo>
                    <a:pt x="1901363" y="1166733"/>
                  </a:lnTo>
                  <a:lnTo>
                    <a:pt x="1902396" y="1118235"/>
                  </a:lnTo>
                  <a:lnTo>
                    <a:pt x="1901363" y="1069727"/>
                  </a:lnTo>
                  <a:lnTo>
                    <a:pt x="1898292" y="1021747"/>
                  </a:lnTo>
                  <a:lnTo>
                    <a:pt x="1893224" y="974336"/>
                  </a:lnTo>
                  <a:lnTo>
                    <a:pt x="1886202" y="927538"/>
                  </a:lnTo>
                  <a:lnTo>
                    <a:pt x="1877268" y="881394"/>
                  </a:lnTo>
                  <a:lnTo>
                    <a:pt x="1866463" y="835945"/>
                  </a:lnTo>
                  <a:lnTo>
                    <a:pt x="1853830" y="791234"/>
                  </a:lnTo>
                  <a:lnTo>
                    <a:pt x="1839411" y="747303"/>
                  </a:lnTo>
                  <a:lnTo>
                    <a:pt x="1823247" y="704193"/>
                  </a:lnTo>
                  <a:lnTo>
                    <a:pt x="1805381" y="661947"/>
                  </a:lnTo>
                  <a:lnTo>
                    <a:pt x="1785854" y="620607"/>
                  </a:lnTo>
                  <a:lnTo>
                    <a:pt x="1764708" y="580214"/>
                  </a:lnTo>
                  <a:lnTo>
                    <a:pt x="1741986" y="540810"/>
                  </a:lnTo>
                  <a:lnTo>
                    <a:pt x="1717729" y="502438"/>
                  </a:lnTo>
                  <a:lnTo>
                    <a:pt x="1691980" y="465139"/>
                  </a:lnTo>
                  <a:lnTo>
                    <a:pt x="1664780" y="428956"/>
                  </a:lnTo>
                  <a:lnTo>
                    <a:pt x="1636171" y="393930"/>
                  </a:lnTo>
                  <a:lnTo>
                    <a:pt x="1606195" y="360103"/>
                  </a:lnTo>
                  <a:lnTo>
                    <a:pt x="1574895" y="327517"/>
                  </a:lnTo>
                  <a:lnTo>
                    <a:pt x="1542311" y="296214"/>
                  </a:lnTo>
                  <a:lnTo>
                    <a:pt x="1508487" y="266236"/>
                  </a:lnTo>
                  <a:lnTo>
                    <a:pt x="1473464" y="237625"/>
                  </a:lnTo>
                  <a:lnTo>
                    <a:pt x="1437284" y="210424"/>
                  </a:lnTo>
                  <a:lnTo>
                    <a:pt x="1399989" y="184673"/>
                  </a:lnTo>
                  <a:lnTo>
                    <a:pt x="1361621" y="160415"/>
                  </a:lnTo>
                  <a:lnTo>
                    <a:pt x="1322222" y="137691"/>
                  </a:lnTo>
                  <a:lnTo>
                    <a:pt x="1281834" y="116545"/>
                  </a:lnTo>
                  <a:lnTo>
                    <a:pt x="1240499" y="97017"/>
                  </a:lnTo>
                  <a:lnTo>
                    <a:pt x="1198259" y="79150"/>
                  </a:lnTo>
                  <a:lnTo>
                    <a:pt x="1155155" y="62986"/>
                  </a:lnTo>
                  <a:lnTo>
                    <a:pt x="1111230" y="48566"/>
                  </a:lnTo>
                  <a:lnTo>
                    <a:pt x="1066526" y="35933"/>
                  </a:lnTo>
                  <a:lnTo>
                    <a:pt x="1021085" y="25128"/>
                  </a:lnTo>
                  <a:lnTo>
                    <a:pt x="974948" y="16194"/>
                  </a:lnTo>
                  <a:lnTo>
                    <a:pt x="928158" y="9172"/>
                  </a:lnTo>
                  <a:lnTo>
                    <a:pt x="880757" y="4104"/>
                  </a:lnTo>
                  <a:lnTo>
                    <a:pt x="832786" y="1033"/>
                  </a:lnTo>
                  <a:lnTo>
                    <a:pt x="78428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90965" y="1679575"/>
              <a:ext cx="1118235" cy="1915160"/>
            </a:xfrm>
            <a:custGeom>
              <a:avLst/>
              <a:gdLst/>
              <a:ahLst/>
              <a:cxnLst/>
              <a:rect l="l" t="t" r="r" b="b"/>
              <a:pathLst>
                <a:path w="1118235" h="1915160">
                  <a:moveTo>
                    <a:pt x="1118174" y="0"/>
                  </a:moveTo>
                  <a:lnTo>
                    <a:pt x="1068348" y="1108"/>
                  </a:lnTo>
                  <a:lnTo>
                    <a:pt x="1018822" y="4417"/>
                  </a:lnTo>
                  <a:lnTo>
                    <a:pt x="969660" y="9897"/>
                  </a:lnTo>
                  <a:lnTo>
                    <a:pt x="920930" y="17522"/>
                  </a:lnTo>
                  <a:lnTo>
                    <a:pt x="872698" y="27262"/>
                  </a:lnTo>
                  <a:lnTo>
                    <a:pt x="825030" y="39092"/>
                  </a:lnTo>
                  <a:lnTo>
                    <a:pt x="777992" y="52982"/>
                  </a:lnTo>
                  <a:lnTo>
                    <a:pt x="731651" y="68906"/>
                  </a:lnTo>
                  <a:lnTo>
                    <a:pt x="686073" y="86836"/>
                  </a:lnTo>
                  <a:lnTo>
                    <a:pt x="641323" y="106743"/>
                  </a:lnTo>
                  <a:lnTo>
                    <a:pt x="597469" y="128601"/>
                  </a:lnTo>
                  <a:lnTo>
                    <a:pt x="554576" y="152381"/>
                  </a:lnTo>
                  <a:lnTo>
                    <a:pt x="512712" y="178056"/>
                  </a:lnTo>
                  <a:lnTo>
                    <a:pt x="471941" y="205598"/>
                  </a:lnTo>
                  <a:lnTo>
                    <a:pt x="432330" y="234979"/>
                  </a:lnTo>
                  <a:lnTo>
                    <a:pt x="393946" y="266172"/>
                  </a:lnTo>
                  <a:lnTo>
                    <a:pt x="356855" y="299149"/>
                  </a:lnTo>
                  <a:lnTo>
                    <a:pt x="321122" y="333883"/>
                  </a:lnTo>
                  <a:lnTo>
                    <a:pt x="287838" y="369180"/>
                  </a:lnTo>
                  <a:lnTo>
                    <a:pt x="256377" y="405532"/>
                  </a:lnTo>
                  <a:lnTo>
                    <a:pt x="226739" y="442877"/>
                  </a:lnTo>
                  <a:lnTo>
                    <a:pt x="198922" y="481158"/>
                  </a:lnTo>
                  <a:lnTo>
                    <a:pt x="172927" y="520314"/>
                  </a:lnTo>
                  <a:lnTo>
                    <a:pt x="148754" y="560286"/>
                  </a:lnTo>
                  <a:lnTo>
                    <a:pt x="126401" y="601015"/>
                  </a:lnTo>
                  <a:lnTo>
                    <a:pt x="105868" y="642441"/>
                  </a:lnTo>
                  <a:lnTo>
                    <a:pt x="87155" y="684505"/>
                  </a:lnTo>
                  <a:lnTo>
                    <a:pt x="70261" y="727149"/>
                  </a:lnTo>
                  <a:lnTo>
                    <a:pt x="55185" y="770311"/>
                  </a:lnTo>
                  <a:lnTo>
                    <a:pt x="41928" y="813934"/>
                  </a:lnTo>
                  <a:lnTo>
                    <a:pt x="30489" y="857957"/>
                  </a:lnTo>
                  <a:lnTo>
                    <a:pt x="20867" y="902322"/>
                  </a:lnTo>
                  <a:lnTo>
                    <a:pt x="13062" y="946969"/>
                  </a:lnTo>
                  <a:lnTo>
                    <a:pt x="7073" y="991838"/>
                  </a:lnTo>
                  <a:lnTo>
                    <a:pt x="2900" y="1036870"/>
                  </a:lnTo>
                  <a:lnTo>
                    <a:pt x="542" y="1082007"/>
                  </a:lnTo>
                  <a:lnTo>
                    <a:pt x="0" y="1127188"/>
                  </a:lnTo>
                  <a:lnTo>
                    <a:pt x="1271" y="1172354"/>
                  </a:lnTo>
                  <a:lnTo>
                    <a:pt x="4357" y="1217446"/>
                  </a:lnTo>
                  <a:lnTo>
                    <a:pt x="9255" y="1262405"/>
                  </a:lnTo>
                  <a:lnTo>
                    <a:pt x="15967" y="1307171"/>
                  </a:lnTo>
                  <a:lnTo>
                    <a:pt x="24492" y="1351685"/>
                  </a:lnTo>
                  <a:lnTo>
                    <a:pt x="34828" y="1395887"/>
                  </a:lnTo>
                  <a:lnTo>
                    <a:pt x="46976" y="1439718"/>
                  </a:lnTo>
                  <a:lnTo>
                    <a:pt x="60935" y="1483119"/>
                  </a:lnTo>
                  <a:lnTo>
                    <a:pt x="76704" y="1526031"/>
                  </a:lnTo>
                  <a:lnTo>
                    <a:pt x="94284" y="1568393"/>
                  </a:lnTo>
                  <a:lnTo>
                    <a:pt x="113673" y="1610147"/>
                  </a:lnTo>
                  <a:lnTo>
                    <a:pt x="134871" y="1651234"/>
                  </a:lnTo>
                  <a:lnTo>
                    <a:pt x="157878" y="1691593"/>
                  </a:lnTo>
                  <a:lnTo>
                    <a:pt x="182693" y="1731166"/>
                  </a:lnTo>
                  <a:lnTo>
                    <a:pt x="209315" y="1769894"/>
                  </a:lnTo>
                  <a:lnTo>
                    <a:pt x="237745" y="1807716"/>
                  </a:lnTo>
                  <a:lnTo>
                    <a:pt x="267982" y="1844574"/>
                  </a:lnTo>
                  <a:lnTo>
                    <a:pt x="300024" y="1880408"/>
                  </a:lnTo>
                  <a:lnTo>
                    <a:pt x="333873" y="1915160"/>
                  </a:lnTo>
                  <a:lnTo>
                    <a:pt x="725998" y="1516634"/>
                  </a:lnTo>
                  <a:lnTo>
                    <a:pt x="692141" y="1480239"/>
                  </a:lnTo>
                  <a:lnTo>
                    <a:pt x="661848" y="1441251"/>
                  </a:lnTo>
                  <a:lnTo>
                    <a:pt x="635231" y="1399939"/>
                  </a:lnTo>
                  <a:lnTo>
                    <a:pt x="612402" y="1356570"/>
                  </a:lnTo>
                  <a:lnTo>
                    <a:pt x="593473" y="1311412"/>
                  </a:lnTo>
                  <a:lnTo>
                    <a:pt x="578556" y="1264731"/>
                  </a:lnTo>
                  <a:lnTo>
                    <a:pt x="567762" y="1216797"/>
                  </a:lnTo>
                  <a:lnTo>
                    <a:pt x="561204" y="1167875"/>
                  </a:lnTo>
                  <a:lnTo>
                    <a:pt x="558993" y="1118235"/>
                  </a:lnTo>
                  <a:lnTo>
                    <a:pt x="561045" y="1069981"/>
                  </a:lnTo>
                  <a:lnTo>
                    <a:pt x="567090" y="1022868"/>
                  </a:lnTo>
                  <a:lnTo>
                    <a:pt x="576960" y="977064"/>
                  </a:lnTo>
                  <a:lnTo>
                    <a:pt x="590487" y="932737"/>
                  </a:lnTo>
                  <a:lnTo>
                    <a:pt x="607503" y="890053"/>
                  </a:lnTo>
                  <a:lnTo>
                    <a:pt x="627841" y="849181"/>
                  </a:lnTo>
                  <a:lnTo>
                    <a:pt x="651333" y="810289"/>
                  </a:lnTo>
                  <a:lnTo>
                    <a:pt x="677811" y="773544"/>
                  </a:lnTo>
                  <a:lnTo>
                    <a:pt x="707107" y="739114"/>
                  </a:lnTo>
                  <a:lnTo>
                    <a:pt x="739054" y="707167"/>
                  </a:lnTo>
                  <a:lnTo>
                    <a:pt x="773484" y="677871"/>
                  </a:lnTo>
                  <a:lnTo>
                    <a:pt x="810229" y="651393"/>
                  </a:lnTo>
                  <a:lnTo>
                    <a:pt x="849121" y="627901"/>
                  </a:lnTo>
                  <a:lnTo>
                    <a:pt x="889993" y="607564"/>
                  </a:lnTo>
                  <a:lnTo>
                    <a:pt x="932676" y="590547"/>
                  </a:lnTo>
                  <a:lnTo>
                    <a:pt x="977004" y="577020"/>
                  </a:lnTo>
                  <a:lnTo>
                    <a:pt x="1022808" y="567151"/>
                  </a:lnTo>
                  <a:lnTo>
                    <a:pt x="1069921" y="561106"/>
                  </a:lnTo>
                  <a:lnTo>
                    <a:pt x="1118174" y="559053"/>
                  </a:lnTo>
                  <a:lnTo>
                    <a:pt x="1118174" y="0"/>
                  </a:lnTo>
                  <a:close/>
                </a:path>
              </a:pathLst>
            </a:custGeom>
            <a:solidFill>
              <a:srgbClr val="B4C6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90965" y="1679575"/>
              <a:ext cx="1118235" cy="1915160"/>
            </a:xfrm>
            <a:custGeom>
              <a:avLst/>
              <a:gdLst/>
              <a:ahLst/>
              <a:cxnLst/>
              <a:rect l="l" t="t" r="r" b="b"/>
              <a:pathLst>
                <a:path w="1118235" h="1915160">
                  <a:moveTo>
                    <a:pt x="333873" y="1915160"/>
                  </a:moveTo>
                  <a:lnTo>
                    <a:pt x="300024" y="1880408"/>
                  </a:lnTo>
                  <a:lnTo>
                    <a:pt x="267982" y="1844574"/>
                  </a:lnTo>
                  <a:lnTo>
                    <a:pt x="237745" y="1807716"/>
                  </a:lnTo>
                  <a:lnTo>
                    <a:pt x="209315" y="1769894"/>
                  </a:lnTo>
                  <a:lnTo>
                    <a:pt x="182693" y="1731166"/>
                  </a:lnTo>
                  <a:lnTo>
                    <a:pt x="157878" y="1691593"/>
                  </a:lnTo>
                  <a:lnTo>
                    <a:pt x="134871" y="1651234"/>
                  </a:lnTo>
                  <a:lnTo>
                    <a:pt x="113673" y="1610147"/>
                  </a:lnTo>
                  <a:lnTo>
                    <a:pt x="94284" y="1568393"/>
                  </a:lnTo>
                  <a:lnTo>
                    <a:pt x="76704" y="1526031"/>
                  </a:lnTo>
                  <a:lnTo>
                    <a:pt x="60935" y="1483119"/>
                  </a:lnTo>
                  <a:lnTo>
                    <a:pt x="46976" y="1439718"/>
                  </a:lnTo>
                  <a:lnTo>
                    <a:pt x="34828" y="1395887"/>
                  </a:lnTo>
                  <a:lnTo>
                    <a:pt x="24492" y="1351685"/>
                  </a:lnTo>
                  <a:lnTo>
                    <a:pt x="15967" y="1307171"/>
                  </a:lnTo>
                  <a:lnTo>
                    <a:pt x="9255" y="1262405"/>
                  </a:lnTo>
                  <a:lnTo>
                    <a:pt x="4357" y="1217446"/>
                  </a:lnTo>
                  <a:lnTo>
                    <a:pt x="1271" y="1172354"/>
                  </a:lnTo>
                  <a:lnTo>
                    <a:pt x="0" y="1127188"/>
                  </a:lnTo>
                  <a:lnTo>
                    <a:pt x="542" y="1082007"/>
                  </a:lnTo>
                  <a:lnTo>
                    <a:pt x="2900" y="1036870"/>
                  </a:lnTo>
                  <a:lnTo>
                    <a:pt x="7073" y="991838"/>
                  </a:lnTo>
                  <a:lnTo>
                    <a:pt x="13062" y="946969"/>
                  </a:lnTo>
                  <a:lnTo>
                    <a:pt x="20867" y="902322"/>
                  </a:lnTo>
                  <a:lnTo>
                    <a:pt x="30489" y="857957"/>
                  </a:lnTo>
                  <a:lnTo>
                    <a:pt x="41928" y="813934"/>
                  </a:lnTo>
                  <a:lnTo>
                    <a:pt x="55185" y="770311"/>
                  </a:lnTo>
                  <a:lnTo>
                    <a:pt x="70261" y="727149"/>
                  </a:lnTo>
                  <a:lnTo>
                    <a:pt x="87155" y="684505"/>
                  </a:lnTo>
                  <a:lnTo>
                    <a:pt x="105868" y="642441"/>
                  </a:lnTo>
                  <a:lnTo>
                    <a:pt x="126401" y="601015"/>
                  </a:lnTo>
                  <a:lnTo>
                    <a:pt x="148754" y="560286"/>
                  </a:lnTo>
                  <a:lnTo>
                    <a:pt x="172927" y="520314"/>
                  </a:lnTo>
                  <a:lnTo>
                    <a:pt x="198922" y="481158"/>
                  </a:lnTo>
                  <a:lnTo>
                    <a:pt x="226739" y="442877"/>
                  </a:lnTo>
                  <a:lnTo>
                    <a:pt x="256377" y="405532"/>
                  </a:lnTo>
                  <a:lnTo>
                    <a:pt x="287838" y="369180"/>
                  </a:lnTo>
                  <a:lnTo>
                    <a:pt x="321122" y="333883"/>
                  </a:lnTo>
                  <a:lnTo>
                    <a:pt x="356855" y="299149"/>
                  </a:lnTo>
                  <a:lnTo>
                    <a:pt x="393946" y="266172"/>
                  </a:lnTo>
                  <a:lnTo>
                    <a:pt x="432330" y="234979"/>
                  </a:lnTo>
                  <a:lnTo>
                    <a:pt x="471941" y="205598"/>
                  </a:lnTo>
                  <a:lnTo>
                    <a:pt x="512712" y="178056"/>
                  </a:lnTo>
                  <a:lnTo>
                    <a:pt x="554576" y="152381"/>
                  </a:lnTo>
                  <a:lnTo>
                    <a:pt x="597469" y="128601"/>
                  </a:lnTo>
                  <a:lnTo>
                    <a:pt x="641323" y="106743"/>
                  </a:lnTo>
                  <a:lnTo>
                    <a:pt x="686073" y="86836"/>
                  </a:lnTo>
                  <a:lnTo>
                    <a:pt x="731651" y="68906"/>
                  </a:lnTo>
                  <a:lnTo>
                    <a:pt x="777992" y="52982"/>
                  </a:lnTo>
                  <a:lnTo>
                    <a:pt x="825030" y="39092"/>
                  </a:lnTo>
                  <a:lnTo>
                    <a:pt x="872698" y="27262"/>
                  </a:lnTo>
                  <a:lnTo>
                    <a:pt x="920930" y="17522"/>
                  </a:lnTo>
                  <a:lnTo>
                    <a:pt x="969660" y="9897"/>
                  </a:lnTo>
                  <a:lnTo>
                    <a:pt x="1018822" y="4417"/>
                  </a:lnTo>
                  <a:lnTo>
                    <a:pt x="1068348" y="1108"/>
                  </a:lnTo>
                  <a:lnTo>
                    <a:pt x="1118174" y="0"/>
                  </a:lnTo>
                  <a:lnTo>
                    <a:pt x="1118174" y="559053"/>
                  </a:lnTo>
                  <a:lnTo>
                    <a:pt x="1069921" y="561106"/>
                  </a:lnTo>
                  <a:lnTo>
                    <a:pt x="1022808" y="567151"/>
                  </a:lnTo>
                  <a:lnTo>
                    <a:pt x="977004" y="577020"/>
                  </a:lnTo>
                  <a:lnTo>
                    <a:pt x="932676" y="590547"/>
                  </a:lnTo>
                  <a:lnTo>
                    <a:pt x="889993" y="607564"/>
                  </a:lnTo>
                  <a:lnTo>
                    <a:pt x="849121" y="627901"/>
                  </a:lnTo>
                  <a:lnTo>
                    <a:pt x="810229" y="651393"/>
                  </a:lnTo>
                  <a:lnTo>
                    <a:pt x="773484" y="677871"/>
                  </a:lnTo>
                  <a:lnTo>
                    <a:pt x="739054" y="707167"/>
                  </a:lnTo>
                  <a:lnTo>
                    <a:pt x="707107" y="739114"/>
                  </a:lnTo>
                  <a:lnTo>
                    <a:pt x="677811" y="773544"/>
                  </a:lnTo>
                  <a:lnTo>
                    <a:pt x="651333" y="810289"/>
                  </a:lnTo>
                  <a:lnTo>
                    <a:pt x="627841" y="849181"/>
                  </a:lnTo>
                  <a:lnTo>
                    <a:pt x="607503" y="890053"/>
                  </a:lnTo>
                  <a:lnTo>
                    <a:pt x="590487" y="932737"/>
                  </a:lnTo>
                  <a:lnTo>
                    <a:pt x="576960" y="977064"/>
                  </a:lnTo>
                  <a:lnTo>
                    <a:pt x="567090" y="1022868"/>
                  </a:lnTo>
                  <a:lnTo>
                    <a:pt x="561045" y="1069981"/>
                  </a:lnTo>
                  <a:lnTo>
                    <a:pt x="558993" y="1118235"/>
                  </a:lnTo>
                  <a:lnTo>
                    <a:pt x="561204" y="1167875"/>
                  </a:lnTo>
                  <a:lnTo>
                    <a:pt x="567762" y="1216797"/>
                  </a:lnTo>
                  <a:lnTo>
                    <a:pt x="578556" y="1264731"/>
                  </a:lnTo>
                  <a:lnTo>
                    <a:pt x="593473" y="1311412"/>
                  </a:lnTo>
                  <a:lnTo>
                    <a:pt x="612402" y="1356570"/>
                  </a:lnTo>
                  <a:lnTo>
                    <a:pt x="635231" y="1399939"/>
                  </a:lnTo>
                  <a:lnTo>
                    <a:pt x="661848" y="1441251"/>
                  </a:lnTo>
                  <a:lnTo>
                    <a:pt x="692141" y="1480239"/>
                  </a:lnTo>
                  <a:lnTo>
                    <a:pt x="725998" y="1516634"/>
                  </a:lnTo>
                  <a:lnTo>
                    <a:pt x="333873" y="191516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697607" y="3597402"/>
            <a:ext cx="1033144" cy="371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410"/>
              </a:lnSpc>
              <a:spcBef>
                <a:spcPts val="100"/>
              </a:spcBef>
            </a:pPr>
            <a:r>
              <a:rPr sz="1200" b="1" dirty="0" err="1">
                <a:latin typeface="Arial"/>
                <a:cs typeface="Arial"/>
              </a:rPr>
              <a:t>Извне</a:t>
            </a:r>
            <a:r>
              <a:rPr lang="ru-RU" sz="1200" b="1" dirty="0">
                <a:latin typeface="Arial"/>
                <a:cs typeface="Arial"/>
              </a:rPr>
              <a:t> 16 713</a:t>
            </a:r>
            <a:endParaRPr sz="1200" dirty="0">
              <a:latin typeface="Arial"/>
              <a:cs typeface="Arial"/>
            </a:endParaRPr>
          </a:p>
          <a:p>
            <a:pPr marL="3175" algn="ctr">
              <a:lnSpc>
                <a:spcPts val="1410"/>
              </a:lnSpc>
            </a:pPr>
            <a:r>
              <a:rPr lang="ru-RU" sz="1200" b="1" spc="-25" dirty="0">
                <a:latin typeface="Arial"/>
                <a:cs typeface="Arial"/>
              </a:rPr>
              <a:t>41</a:t>
            </a:r>
            <a:r>
              <a:rPr sz="1200" b="1" spc="-25" dirty="0">
                <a:latin typeface="Arial"/>
                <a:cs typeface="Arial"/>
              </a:rPr>
              <a:t>%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4972" y="1650238"/>
            <a:ext cx="920750" cy="73406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 algn="ctr">
              <a:lnSpc>
                <a:spcPts val="1380"/>
              </a:lnSpc>
              <a:spcBef>
                <a:spcPts val="195"/>
              </a:spcBef>
            </a:pPr>
            <a:r>
              <a:rPr sz="1200" b="1" spc="-10" dirty="0">
                <a:latin typeface="Arial"/>
                <a:cs typeface="Arial"/>
              </a:rPr>
              <a:t>Внутренние </a:t>
            </a:r>
            <a:r>
              <a:rPr sz="1200" b="1" spc="-10" dirty="0" err="1">
                <a:latin typeface="Arial"/>
                <a:cs typeface="Arial"/>
              </a:rPr>
              <a:t>переводы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lang="ru-RU" sz="1200" b="1" spc="-10" dirty="0">
                <a:latin typeface="Arial"/>
                <a:cs typeface="Arial"/>
              </a:rPr>
              <a:t>23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lang="ru-RU" sz="1200" b="1" spc="-25" dirty="0">
                <a:latin typeface="Arial"/>
                <a:cs typeface="Arial"/>
              </a:rPr>
              <a:t>682</a:t>
            </a:r>
            <a:endParaRPr sz="1200" dirty="0">
              <a:latin typeface="Arial"/>
              <a:cs typeface="Arial"/>
            </a:endParaRPr>
          </a:p>
          <a:p>
            <a:pPr marL="2540" algn="ctr">
              <a:lnSpc>
                <a:spcPts val="1345"/>
              </a:lnSpc>
            </a:pPr>
            <a:r>
              <a:rPr lang="ru-RU" sz="1200" b="1" spc="-25" dirty="0">
                <a:latin typeface="Arial"/>
                <a:cs typeface="Arial"/>
              </a:rPr>
              <a:t>59</a:t>
            </a:r>
            <a:r>
              <a:rPr sz="1200" b="1" spc="-25" dirty="0">
                <a:latin typeface="Arial"/>
                <a:cs typeface="Arial"/>
              </a:rPr>
              <a:t>%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7483" y="1071118"/>
            <a:ext cx="240855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585858"/>
                </a:solidFill>
                <a:latin typeface="Calibri"/>
                <a:cs typeface="Calibri"/>
              </a:rPr>
              <a:t>Принято/прибыло</a:t>
            </a:r>
            <a:r>
              <a:rPr sz="1400" b="1" spc="-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585858"/>
                </a:solidFill>
                <a:latin typeface="Calibri"/>
                <a:cs typeface="Calibri"/>
              </a:rPr>
              <a:t>работников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826889" y="1712595"/>
            <a:ext cx="2352040" cy="2361565"/>
            <a:chOff x="4826889" y="1712595"/>
            <a:chExt cx="2352040" cy="2361565"/>
          </a:xfrm>
        </p:grpSpPr>
        <p:sp>
          <p:nvSpPr>
            <p:cNvPr id="11" name="object 11"/>
            <p:cNvSpPr/>
            <p:nvPr/>
          </p:nvSpPr>
          <p:spPr>
            <a:xfrm>
              <a:off x="4826889" y="1722120"/>
              <a:ext cx="2352040" cy="2352040"/>
            </a:xfrm>
            <a:custGeom>
              <a:avLst/>
              <a:gdLst/>
              <a:ahLst/>
              <a:cxnLst/>
              <a:rect l="l" t="t" r="r" b="b"/>
              <a:pathLst>
                <a:path w="2352040" h="2352040">
                  <a:moveTo>
                    <a:pt x="1175893" y="0"/>
                  </a:moveTo>
                  <a:lnTo>
                    <a:pt x="1175893" y="587882"/>
                  </a:lnTo>
                  <a:lnTo>
                    <a:pt x="1231147" y="590490"/>
                  </a:lnTo>
                  <a:lnTo>
                    <a:pt x="1285795" y="598265"/>
                  </a:lnTo>
                  <a:lnTo>
                    <a:pt x="1339467" y="611135"/>
                  </a:lnTo>
                  <a:lnTo>
                    <a:pt x="1391793" y="629030"/>
                  </a:lnTo>
                  <a:lnTo>
                    <a:pt x="1435926" y="648553"/>
                  </a:lnTo>
                  <a:lnTo>
                    <a:pt x="1477667" y="671212"/>
                  </a:lnTo>
                  <a:lnTo>
                    <a:pt x="1516930" y="696813"/>
                  </a:lnTo>
                  <a:lnTo>
                    <a:pt x="1553630" y="725158"/>
                  </a:lnTo>
                  <a:lnTo>
                    <a:pt x="1587682" y="756052"/>
                  </a:lnTo>
                  <a:lnTo>
                    <a:pt x="1619000" y="789299"/>
                  </a:lnTo>
                  <a:lnTo>
                    <a:pt x="1647500" y="824701"/>
                  </a:lnTo>
                  <a:lnTo>
                    <a:pt x="1673094" y="862062"/>
                  </a:lnTo>
                  <a:lnTo>
                    <a:pt x="1695700" y="901187"/>
                  </a:lnTo>
                  <a:lnTo>
                    <a:pt x="1715230" y="941879"/>
                  </a:lnTo>
                  <a:lnTo>
                    <a:pt x="1731599" y="983942"/>
                  </a:lnTo>
                  <a:lnTo>
                    <a:pt x="1744723" y="1027179"/>
                  </a:lnTo>
                  <a:lnTo>
                    <a:pt x="1754516" y="1071393"/>
                  </a:lnTo>
                  <a:lnTo>
                    <a:pt x="1760893" y="1116390"/>
                  </a:lnTo>
                  <a:lnTo>
                    <a:pt x="1763768" y="1161972"/>
                  </a:lnTo>
                  <a:lnTo>
                    <a:pt x="1763055" y="1207943"/>
                  </a:lnTo>
                  <a:lnTo>
                    <a:pt x="1758670" y="1254107"/>
                  </a:lnTo>
                  <a:lnTo>
                    <a:pt x="1750528" y="1300268"/>
                  </a:lnTo>
                  <a:lnTo>
                    <a:pt x="1738542" y="1346228"/>
                  </a:lnTo>
                  <a:lnTo>
                    <a:pt x="1722628" y="1391792"/>
                  </a:lnTo>
                  <a:lnTo>
                    <a:pt x="1703105" y="1435925"/>
                  </a:lnTo>
                  <a:lnTo>
                    <a:pt x="1680446" y="1477663"/>
                  </a:lnTo>
                  <a:lnTo>
                    <a:pt x="1654845" y="1516923"/>
                  </a:lnTo>
                  <a:lnTo>
                    <a:pt x="1626500" y="1553618"/>
                  </a:lnTo>
                  <a:lnTo>
                    <a:pt x="1595606" y="1587664"/>
                  </a:lnTo>
                  <a:lnTo>
                    <a:pt x="1562359" y="1618976"/>
                  </a:lnTo>
                  <a:lnTo>
                    <a:pt x="1526957" y="1647469"/>
                  </a:lnTo>
                  <a:lnTo>
                    <a:pt x="1489596" y="1673058"/>
                  </a:lnTo>
                  <a:lnTo>
                    <a:pt x="1450471" y="1695657"/>
                  </a:lnTo>
                  <a:lnTo>
                    <a:pt x="1409779" y="1715182"/>
                  </a:lnTo>
                  <a:lnTo>
                    <a:pt x="1367716" y="1731548"/>
                  </a:lnTo>
                  <a:lnTo>
                    <a:pt x="1324479" y="1744669"/>
                  </a:lnTo>
                  <a:lnTo>
                    <a:pt x="1280265" y="1754460"/>
                  </a:lnTo>
                  <a:lnTo>
                    <a:pt x="1235268" y="1760837"/>
                  </a:lnTo>
                  <a:lnTo>
                    <a:pt x="1189686" y="1763714"/>
                  </a:lnTo>
                  <a:lnTo>
                    <a:pt x="1143715" y="1763006"/>
                  </a:lnTo>
                  <a:lnTo>
                    <a:pt x="1097551" y="1758629"/>
                  </a:lnTo>
                  <a:lnTo>
                    <a:pt x="1051390" y="1750497"/>
                  </a:lnTo>
                  <a:lnTo>
                    <a:pt x="1005430" y="1738525"/>
                  </a:lnTo>
                  <a:lnTo>
                    <a:pt x="959865" y="1722627"/>
                  </a:lnTo>
                  <a:lnTo>
                    <a:pt x="915733" y="1703105"/>
                  </a:lnTo>
                  <a:lnTo>
                    <a:pt x="873995" y="1680446"/>
                  </a:lnTo>
                  <a:lnTo>
                    <a:pt x="834735" y="1654845"/>
                  </a:lnTo>
                  <a:lnTo>
                    <a:pt x="798040" y="1626500"/>
                  </a:lnTo>
                  <a:lnTo>
                    <a:pt x="763994" y="1595606"/>
                  </a:lnTo>
                  <a:lnTo>
                    <a:pt x="732682" y="1562359"/>
                  </a:lnTo>
                  <a:lnTo>
                    <a:pt x="704189" y="1526957"/>
                  </a:lnTo>
                  <a:lnTo>
                    <a:pt x="678600" y="1489596"/>
                  </a:lnTo>
                  <a:lnTo>
                    <a:pt x="656001" y="1450471"/>
                  </a:lnTo>
                  <a:lnTo>
                    <a:pt x="636476" y="1409779"/>
                  </a:lnTo>
                  <a:lnTo>
                    <a:pt x="620110" y="1367716"/>
                  </a:lnTo>
                  <a:lnTo>
                    <a:pt x="606989" y="1324479"/>
                  </a:lnTo>
                  <a:lnTo>
                    <a:pt x="597198" y="1280265"/>
                  </a:lnTo>
                  <a:lnTo>
                    <a:pt x="590821" y="1235268"/>
                  </a:lnTo>
                  <a:lnTo>
                    <a:pt x="587944" y="1189686"/>
                  </a:lnTo>
                  <a:lnTo>
                    <a:pt x="588652" y="1143715"/>
                  </a:lnTo>
                  <a:lnTo>
                    <a:pt x="593029" y="1097551"/>
                  </a:lnTo>
                  <a:lnTo>
                    <a:pt x="601161" y="1051390"/>
                  </a:lnTo>
                  <a:lnTo>
                    <a:pt x="613133" y="1005430"/>
                  </a:lnTo>
                  <a:lnTo>
                    <a:pt x="629031" y="959865"/>
                  </a:lnTo>
                  <a:lnTo>
                    <a:pt x="82169" y="743965"/>
                  </a:lnTo>
                  <a:lnTo>
                    <a:pt x="65068" y="790098"/>
                  </a:lnTo>
                  <a:lnTo>
                    <a:pt x="49929" y="836843"/>
                  </a:lnTo>
                  <a:lnTo>
                    <a:pt x="36764" y="884136"/>
                  </a:lnTo>
                  <a:lnTo>
                    <a:pt x="25587" y="931912"/>
                  </a:lnTo>
                  <a:lnTo>
                    <a:pt x="16412" y="980105"/>
                  </a:lnTo>
                  <a:lnTo>
                    <a:pt x="9252" y="1028652"/>
                  </a:lnTo>
                  <a:lnTo>
                    <a:pt x="4121" y="1077488"/>
                  </a:lnTo>
                  <a:lnTo>
                    <a:pt x="1032" y="1126547"/>
                  </a:lnTo>
                  <a:lnTo>
                    <a:pt x="0" y="1175765"/>
                  </a:lnTo>
                  <a:lnTo>
                    <a:pt x="980" y="1224239"/>
                  </a:lnTo>
                  <a:lnTo>
                    <a:pt x="3897" y="1272214"/>
                  </a:lnTo>
                  <a:lnTo>
                    <a:pt x="8713" y="1319651"/>
                  </a:lnTo>
                  <a:lnTo>
                    <a:pt x="15389" y="1366514"/>
                  </a:lnTo>
                  <a:lnTo>
                    <a:pt x="23887" y="1412763"/>
                  </a:lnTo>
                  <a:lnTo>
                    <a:pt x="34171" y="1458363"/>
                  </a:lnTo>
                  <a:lnTo>
                    <a:pt x="46202" y="1503273"/>
                  </a:lnTo>
                  <a:lnTo>
                    <a:pt x="59942" y="1547458"/>
                  </a:lnTo>
                  <a:lnTo>
                    <a:pt x="75354" y="1590879"/>
                  </a:lnTo>
                  <a:lnTo>
                    <a:pt x="92400" y="1633497"/>
                  </a:lnTo>
                  <a:lnTo>
                    <a:pt x="111041" y="1675276"/>
                  </a:lnTo>
                  <a:lnTo>
                    <a:pt x="131241" y="1716178"/>
                  </a:lnTo>
                  <a:lnTo>
                    <a:pt x="152961" y="1756165"/>
                  </a:lnTo>
                  <a:lnTo>
                    <a:pt x="176163" y="1795198"/>
                  </a:lnTo>
                  <a:lnTo>
                    <a:pt x="200810" y="1833241"/>
                  </a:lnTo>
                  <a:lnTo>
                    <a:pt x="226864" y="1870254"/>
                  </a:lnTo>
                  <a:lnTo>
                    <a:pt x="254287" y="1906202"/>
                  </a:lnTo>
                  <a:lnTo>
                    <a:pt x="283041" y="1941045"/>
                  </a:lnTo>
                  <a:lnTo>
                    <a:pt x="313089" y="1974745"/>
                  </a:lnTo>
                  <a:lnTo>
                    <a:pt x="344392" y="2007266"/>
                  </a:lnTo>
                  <a:lnTo>
                    <a:pt x="376913" y="2038569"/>
                  </a:lnTo>
                  <a:lnTo>
                    <a:pt x="410613" y="2068617"/>
                  </a:lnTo>
                  <a:lnTo>
                    <a:pt x="445456" y="2097371"/>
                  </a:lnTo>
                  <a:lnTo>
                    <a:pt x="481404" y="2124794"/>
                  </a:lnTo>
                  <a:lnTo>
                    <a:pt x="518417" y="2150848"/>
                  </a:lnTo>
                  <a:lnTo>
                    <a:pt x="556460" y="2175495"/>
                  </a:lnTo>
                  <a:lnTo>
                    <a:pt x="595493" y="2198697"/>
                  </a:lnTo>
                  <a:lnTo>
                    <a:pt x="635480" y="2220417"/>
                  </a:lnTo>
                  <a:lnTo>
                    <a:pt x="676382" y="2240617"/>
                  </a:lnTo>
                  <a:lnTo>
                    <a:pt x="718161" y="2259258"/>
                  </a:lnTo>
                  <a:lnTo>
                    <a:pt x="760779" y="2276304"/>
                  </a:lnTo>
                  <a:lnTo>
                    <a:pt x="804200" y="2291716"/>
                  </a:lnTo>
                  <a:lnTo>
                    <a:pt x="848385" y="2305456"/>
                  </a:lnTo>
                  <a:lnTo>
                    <a:pt x="893295" y="2317487"/>
                  </a:lnTo>
                  <a:lnTo>
                    <a:pt x="938895" y="2327771"/>
                  </a:lnTo>
                  <a:lnTo>
                    <a:pt x="985144" y="2336269"/>
                  </a:lnTo>
                  <a:lnTo>
                    <a:pt x="1032007" y="2342945"/>
                  </a:lnTo>
                  <a:lnTo>
                    <a:pt x="1079444" y="2347761"/>
                  </a:lnTo>
                  <a:lnTo>
                    <a:pt x="1127419" y="2350678"/>
                  </a:lnTo>
                  <a:lnTo>
                    <a:pt x="1175893" y="2351659"/>
                  </a:lnTo>
                  <a:lnTo>
                    <a:pt x="1224357" y="2350678"/>
                  </a:lnTo>
                  <a:lnTo>
                    <a:pt x="1272323" y="2347761"/>
                  </a:lnTo>
                  <a:lnTo>
                    <a:pt x="1319752" y="2342945"/>
                  </a:lnTo>
                  <a:lnTo>
                    <a:pt x="1366606" y="2336269"/>
                  </a:lnTo>
                  <a:lnTo>
                    <a:pt x="1412848" y="2327771"/>
                  </a:lnTo>
                  <a:lnTo>
                    <a:pt x="1458441" y="2317487"/>
                  </a:lnTo>
                  <a:lnTo>
                    <a:pt x="1503345" y="2305456"/>
                  </a:lnTo>
                  <a:lnTo>
                    <a:pt x="1547523" y="2291716"/>
                  </a:lnTo>
                  <a:lnTo>
                    <a:pt x="1590938" y="2276304"/>
                  </a:lnTo>
                  <a:lnTo>
                    <a:pt x="1633551" y="2259258"/>
                  </a:lnTo>
                  <a:lnTo>
                    <a:pt x="1675325" y="2240617"/>
                  </a:lnTo>
                  <a:lnTo>
                    <a:pt x="1716222" y="2220417"/>
                  </a:lnTo>
                  <a:lnTo>
                    <a:pt x="1756204" y="2198697"/>
                  </a:lnTo>
                  <a:lnTo>
                    <a:pt x="1795233" y="2175495"/>
                  </a:lnTo>
                  <a:lnTo>
                    <a:pt x="1833272" y="2150848"/>
                  </a:lnTo>
                  <a:lnTo>
                    <a:pt x="1870282" y="2124794"/>
                  </a:lnTo>
                  <a:lnTo>
                    <a:pt x="1906226" y="2097371"/>
                  </a:lnTo>
                  <a:lnTo>
                    <a:pt x="1941066" y="2068617"/>
                  </a:lnTo>
                  <a:lnTo>
                    <a:pt x="1974764" y="2038569"/>
                  </a:lnTo>
                  <a:lnTo>
                    <a:pt x="2007282" y="2007266"/>
                  </a:lnTo>
                  <a:lnTo>
                    <a:pt x="2038583" y="1974745"/>
                  </a:lnTo>
                  <a:lnTo>
                    <a:pt x="2068628" y="1941045"/>
                  </a:lnTo>
                  <a:lnTo>
                    <a:pt x="2097381" y="1906202"/>
                  </a:lnTo>
                  <a:lnTo>
                    <a:pt x="2124802" y="1870254"/>
                  </a:lnTo>
                  <a:lnTo>
                    <a:pt x="2150854" y="1833241"/>
                  </a:lnTo>
                  <a:lnTo>
                    <a:pt x="2175500" y="1795198"/>
                  </a:lnTo>
                  <a:lnTo>
                    <a:pt x="2198701" y="1756165"/>
                  </a:lnTo>
                  <a:lnTo>
                    <a:pt x="2220420" y="1716178"/>
                  </a:lnTo>
                  <a:lnTo>
                    <a:pt x="2240619" y="1675276"/>
                  </a:lnTo>
                  <a:lnTo>
                    <a:pt x="2259260" y="1633497"/>
                  </a:lnTo>
                  <a:lnTo>
                    <a:pt x="2276305" y="1590879"/>
                  </a:lnTo>
                  <a:lnTo>
                    <a:pt x="2291717" y="1547458"/>
                  </a:lnTo>
                  <a:lnTo>
                    <a:pt x="2305457" y="1503273"/>
                  </a:lnTo>
                  <a:lnTo>
                    <a:pt x="2317487" y="1458363"/>
                  </a:lnTo>
                  <a:lnTo>
                    <a:pt x="2327771" y="1412763"/>
                  </a:lnTo>
                  <a:lnTo>
                    <a:pt x="2336270" y="1366514"/>
                  </a:lnTo>
                  <a:lnTo>
                    <a:pt x="2342945" y="1319651"/>
                  </a:lnTo>
                  <a:lnTo>
                    <a:pt x="2347761" y="1272214"/>
                  </a:lnTo>
                  <a:lnTo>
                    <a:pt x="2350678" y="1224239"/>
                  </a:lnTo>
                  <a:lnTo>
                    <a:pt x="2351659" y="1175765"/>
                  </a:lnTo>
                  <a:lnTo>
                    <a:pt x="2350678" y="1127301"/>
                  </a:lnTo>
                  <a:lnTo>
                    <a:pt x="2347761" y="1079335"/>
                  </a:lnTo>
                  <a:lnTo>
                    <a:pt x="2342945" y="1031906"/>
                  </a:lnTo>
                  <a:lnTo>
                    <a:pt x="2336270" y="985052"/>
                  </a:lnTo>
                  <a:lnTo>
                    <a:pt x="2327771" y="938810"/>
                  </a:lnTo>
                  <a:lnTo>
                    <a:pt x="2317487" y="893217"/>
                  </a:lnTo>
                  <a:lnTo>
                    <a:pt x="2305457" y="848313"/>
                  </a:lnTo>
                  <a:lnTo>
                    <a:pt x="2291717" y="804135"/>
                  </a:lnTo>
                  <a:lnTo>
                    <a:pt x="2276305" y="760720"/>
                  </a:lnTo>
                  <a:lnTo>
                    <a:pt x="2259260" y="718107"/>
                  </a:lnTo>
                  <a:lnTo>
                    <a:pt x="2240619" y="676333"/>
                  </a:lnTo>
                  <a:lnTo>
                    <a:pt x="2220420" y="635436"/>
                  </a:lnTo>
                  <a:lnTo>
                    <a:pt x="2198701" y="595454"/>
                  </a:lnTo>
                  <a:lnTo>
                    <a:pt x="2175500" y="556425"/>
                  </a:lnTo>
                  <a:lnTo>
                    <a:pt x="2150854" y="518386"/>
                  </a:lnTo>
                  <a:lnTo>
                    <a:pt x="2124802" y="481376"/>
                  </a:lnTo>
                  <a:lnTo>
                    <a:pt x="2097381" y="445432"/>
                  </a:lnTo>
                  <a:lnTo>
                    <a:pt x="2068628" y="410592"/>
                  </a:lnTo>
                  <a:lnTo>
                    <a:pt x="2038583" y="376894"/>
                  </a:lnTo>
                  <a:lnTo>
                    <a:pt x="2007282" y="344376"/>
                  </a:lnTo>
                  <a:lnTo>
                    <a:pt x="1974764" y="313075"/>
                  </a:lnTo>
                  <a:lnTo>
                    <a:pt x="1941066" y="283030"/>
                  </a:lnTo>
                  <a:lnTo>
                    <a:pt x="1906226" y="254277"/>
                  </a:lnTo>
                  <a:lnTo>
                    <a:pt x="1870282" y="226856"/>
                  </a:lnTo>
                  <a:lnTo>
                    <a:pt x="1833272" y="200804"/>
                  </a:lnTo>
                  <a:lnTo>
                    <a:pt x="1795233" y="176158"/>
                  </a:lnTo>
                  <a:lnTo>
                    <a:pt x="1756204" y="152957"/>
                  </a:lnTo>
                  <a:lnTo>
                    <a:pt x="1716222" y="131238"/>
                  </a:lnTo>
                  <a:lnTo>
                    <a:pt x="1675325" y="111039"/>
                  </a:lnTo>
                  <a:lnTo>
                    <a:pt x="1633551" y="92398"/>
                  </a:lnTo>
                  <a:lnTo>
                    <a:pt x="1590938" y="75353"/>
                  </a:lnTo>
                  <a:lnTo>
                    <a:pt x="1547523" y="59941"/>
                  </a:lnTo>
                  <a:lnTo>
                    <a:pt x="1503345" y="46201"/>
                  </a:lnTo>
                  <a:lnTo>
                    <a:pt x="1458441" y="34171"/>
                  </a:lnTo>
                  <a:lnTo>
                    <a:pt x="1412848" y="23887"/>
                  </a:lnTo>
                  <a:lnTo>
                    <a:pt x="1366606" y="15388"/>
                  </a:lnTo>
                  <a:lnTo>
                    <a:pt x="1319752" y="8713"/>
                  </a:lnTo>
                  <a:lnTo>
                    <a:pt x="1272323" y="3897"/>
                  </a:lnTo>
                  <a:lnTo>
                    <a:pt x="1224357" y="980"/>
                  </a:lnTo>
                  <a:lnTo>
                    <a:pt x="117589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909058" y="1722120"/>
              <a:ext cx="1094105" cy="960119"/>
            </a:xfrm>
            <a:custGeom>
              <a:avLst/>
              <a:gdLst/>
              <a:ahLst/>
              <a:cxnLst/>
              <a:rect l="l" t="t" r="r" b="b"/>
              <a:pathLst>
                <a:path w="1094104" h="960119">
                  <a:moveTo>
                    <a:pt x="1093724" y="0"/>
                  </a:moveTo>
                  <a:lnTo>
                    <a:pt x="1043970" y="1046"/>
                  </a:lnTo>
                  <a:lnTo>
                    <a:pt x="994618" y="4163"/>
                  </a:lnTo>
                  <a:lnTo>
                    <a:pt x="945719" y="9315"/>
                  </a:lnTo>
                  <a:lnTo>
                    <a:pt x="897323" y="16468"/>
                  </a:lnTo>
                  <a:lnTo>
                    <a:pt x="849481" y="25586"/>
                  </a:lnTo>
                  <a:lnTo>
                    <a:pt x="802245" y="36636"/>
                  </a:lnTo>
                  <a:lnTo>
                    <a:pt x="755665" y="49582"/>
                  </a:lnTo>
                  <a:lnTo>
                    <a:pt x="709792" y="64391"/>
                  </a:lnTo>
                  <a:lnTo>
                    <a:pt x="664677" y="81026"/>
                  </a:lnTo>
                  <a:lnTo>
                    <a:pt x="620371" y="99454"/>
                  </a:lnTo>
                  <a:lnTo>
                    <a:pt x="576925" y="119639"/>
                  </a:lnTo>
                  <a:lnTo>
                    <a:pt x="534390" y="141547"/>
                  </a:lnTo>
                  <a:lnTo>
                    <a:pt x="492816" y="165144"/>
                  </a:lnTo>
                  <a:lnTo>
                    <a:pt x="452256" y="190394"/>
                  </a:lnTo>
                  <a:lnTo>
                    <a:pt x="412759" y="217263"/>
                  </a:lnTo>
                  <a:lnTo>
                    <a:pt x="374376" y="245716"/>
                  </a:lnTo>
                  <a:lnTo>
                    <a:pt x="337159" y="275718"/>
                  </a:lnTo>
                  <a:lnTo>
                    <a:pt x="301158" y="307235"/>
                  </a:lnTo>
                  <a:lnTo>
                    <a:pt x="266425" y="340232"/>
                  </a:lnTo>
                  <a:lnTo>
                    <a:pt x="233010" y="374675"/>
                  </a:lnTo>
                  <a:lnTo>
                    <a:pt x="200964" y="410528"/>
                  </a:lnTo>
                  <a:lnTo>
                    <a:pt x="170339" y="447756"/>
                  </a:lnTo>
                  <a:lnTo>
                    <a:pt x="141184" y="486326"/>
                  </a:lnTo>
                  <a:lnTo>
                    <a:pt x="113551" y="526203"/>
                  </a:lnTo>
                  <a:lnTo>
                    <a:pt x="87491" y="567351"/>
                  </a:lnTo>
                  <a:lnTo>
                    <a:pt x="63055" y="609736"/>
                  </a:lnTo>
                  <a:lnTo>
                    <a:pt x="40294" y="653323"/>
                  </a:lnTo>
                  <a:lnTo>
                    <a:pt x="19258" y="698078"/>
                  </a:lnTo>
                  <a:lnTo>
                    <a:pt x="0" y="743965"/>
                  </a:lnTo>
                  <a:lnTo>
                    <a:pt x="546862" y="959865"/>
                  </a:lnTo>
                  <a:lnTo>
                    <a:pt x="566269" y="916007"/>
                  </a:lnTo>
                  <a:lnTo>
                    <a:pt x="588909" y="874329"/>
                  </a:lnTo>
                  <a:lnTo>
                    <a:pt x="614598" y="834957"/>
                  </a:lnTo>
                  <a:lnTo>
                    <a:pt x="643153" y="798017"/>
                  </a:lnTo>
                  <a:lnTo>
                    <a:pt x="674388" y="763632"/>
                  </a:lnTo>
                  <a:lnTo>
                    <a:pt x="708121" y="731928"/>
                  </a:lnTo>
                  <a:lnTo>
                    <a:pt x="744167" y="703030"/>
                  </a:lnTo>
                  <a:lnTo>
                    <a:pt x="782342" y="677064"/>
                  </a:lnTo>
                  <a:lnTo>
                    <a:pt x="822462" y="654154"/>
                  </a:lnTo>
                  <a:lnTo>
                    <a:pt x="864343" y="634426"/>
                  </a:lnTo>
                  <a:lnTo>
                    <a:pt x="907801" y="618004"/>
                  </a:lnTo>
                  <a:lnTo>
                    <a:pt x="952652" y="605013"/>
                  </a:lnTo>
                  <a:lnTo>
                    <a:pt x="998712" y="595580"/>
                  </a:lnTo>
                  <a:lnTo>
                    <a:pt x="1045797" y="589828"/>
                  </a:lnTo>
                  <a:lnTo>
                    <a:pt x="1093724" y="587882"/>
                  </a:lnTo>
                  <a:lnTo>
                    <a:pt x="1093724" y="0"/>
                  </a:lnTo>
                  <a:close/>
                </a:path>
              </a:pathLst>
            </a:custGeom>
            <a:solidFill>
              <a:srgbClr val="FF6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909058" y="1722120"/>
              <a:ext cx="1094105" cy="960119"/>
            </a:xfrm>
            <a:custGeom>
              <a:avLst/>
              <a:gdLst/>
              <a:ahLst/>
              <a:cxnLst/>
              <a:rect l="l" t="t" r="r" b="b"/>
              <a:pathLst>
                <a:path w="1094104" h="960119">
                  <a:moveTo>
                    <a:pt x="0" y="743965"/>
                  </a:moveTo>
                  <a:lnTo>
                    <a:pt x="19258" y="698078"/>
                  </a:lnTo>
                  <a:lnTo>
                    <a:pt x="40294" y="653323"/>
                  </a:lnTo>
                  <a:lnTo>
                    <a:pt x="63055" y="609736"/>
                  </a:lnTo>
                  <a:lnTo>
                    <a:pt x="87491" y="567351"/>
                  </a:lnTo>
                  <a:lnTo>
                    <a:pt x="113551" y="526203"/>
                  </a:lnTo>
                  <a:lnTo>
                    <a:pt x="141184" y="486326"/>
                  </a:lnTo>
                  <a:lnTo>
                    <a:pt x="170339" y="447756"/>
                  </a:lnTo>
                  <a:lnTo>
                    <a:pt x="200964" y="410528"/>
                  </a:lnTo>
                  <a:lnTo>
                    <a:pt x="233010" y="374675"/>
                  </a:lnTo>
                  <a:lnTo>
                    <a:pt x="266425" y="340232"/>
                  </a:lnTo>
                  <a:lnTo>
                    <a:pt x="301158" y="307235"/>
                  </a:lnTo>
                  <a:lnTo>
                    <a:pt x="337159" y="275718"/>
                  </a:lnTo>
                  <a:lnTo>
                    <a:pt x="374376" y="245716"/>
                  </a:lnTo>
                  <a:lnTo>
                    <a:pt x="412759" y="217263"/>
                  </a:lnTo>
                  <a:lnTo>
                    <a:pt x="452256" y="190394"/>
                  </a:lnTo>
                  <a:lnTo>
                    <a:pt x="492816" y="165144"/>
                  </a:lnTo>
                  <a:lnTo>
                    <a:pt x="534390" y="141547"/>
                  </a:lnTo>
                  <a:lnTo>
                    <a:pt x="576925" y="119639"/>
                  </a:lnTo>
                  <a:lnTo>
                    <a:pt x="620371" y="99454"/>
                  </a:lnTo>
                  <a:lnTo>
                    <a:pt x="664677" y="81026"/>
                  </a:lnTo>
                  <a:lnTo>
                    <a:pt x="709792" y="64391"/>
                  </a:lnTo>
                  <a:lnTo>
                    <a:pt x="755665" y="49582"/>
                  </a:lnTo>
                  <a:lnTo>
                    <a:pt x="802245" y="36636"/>
                  </a:lnTo>
                  <a:lnTo>
                    <a:pt x="849481" y="25586"/>
                  </a:lnTo>
                  <a:lnTo>
                    <a:pt x="897323" y="16468"/>
                  </a:lnTo>
                  <a:lnTo>
                    <a:pt x="945719" y="9315"/>
                  </a:lnTo>
                  <a:lnTo>
                    <a:pt x="994618" y="4163"/>
                  </a:lnTo>
                  <a:lnTo>
                    <a:pt x="1043970" y="1046"/>
                  </a:lnTo>
                  <a:lnTo>
                    <a:pt x="1093724" y="0"/>
                  </a:lnTo>
                  <a:lnTo>
                    <a:pt x="1093724" y="587882"/>
                  </a:lnTo>
                  <a:lnTo>
                    <a:pt x="1045797" y="589828"/>
                  </a:lnTo>
                  <a:lnTo>
                    <a:pt x="998712" y="595580"/>
                  </a:lnTo>
                  <a:lnTo>
                    <a:pt x="952652" y="605013"/>
                  </a:lnTo>
                  <a:lnTo>
                    <a:pt x="907801" y="618004"/>
                  </a:lnTo>
                  <a:lnTo>
                    <a:pt x="864343" y="634426"/>
                  </a:lnTo>
                  <a:lnTo>
                    <a:pt x="822462" y="654154"/>
                  </a:lnTo>
                  <a:lnTo>
                    <a:pt x="782342" y="677064"/>
                  </a:lnTo>
                  <a:lnTo>
                    <a:pt x="744167" y="703030"/>
                  </a:lnTo>
                  <a:lnTo>
                    <a:pt x="708121" y="731928"/>
                  </a:lnTo>
                  <a:lnTo>
                    <a:pt x="674388" y="763632"/>
                  </a:lnTo>
                  <a:lnTo>
                    <a:pt x="643153" y="798017"/>
                  </a:lnTo>
                  <a:lnTo>
                    <a:pt x="614598" y="834957"/>
                  </a:lnTo>
                  <a:lnTo>
                    <a:pt x="588909" y="874329"/>
                  </a:lnTo>
                  <a:lnTo>
                    <a:pt x="566269" y="916007"/>
                  </a:lnTo>
                  <a:lnTo>
                    <a:pt x="546862" y="959865"/>
                  </a:lnTo>
                  <a:lnTo>
                    <a:pt x="0" y="743965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163561" y="3513785"/>
            <a:ext cx="744220" cy="560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41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Мужчины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ts val="1380"/>
              </a:lnSpc>
            </a:pPr>
            <a:r>
              <a:rPr lang="ru-RU" sz="1200" b="1" spc="-10" dirty="0">
                <a:latin typeface="Arial"/>
                <a:cs typeface="Arial"/>
              </a:rPr>
              <a:t>32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lang="ru-RU" sz="1200" b="1" spc="-10" dirty="0">
                <a:latin typeface="Arial"/>
                <a:cs typeface="Arial"/>
              </a:rPr>
              <a:t>124</a:t>
            </a:r>
            <a:endParaRPr sz="1200" dirty="0">
              <a:latin typeface="Arial"/>
              <a:cs typeface="Arial"/>
            </a:endParaRPr>
          </a:p>
          <a:p>
            <a:pPr marL="2540" algn="ctr">
              <a:lnSpc>
                <a:spcPts val="1410"/>
              </a:lnSpc>
            </a:pPr>
            <a:r>
              <a:rPr lang="ru-RU" sz="1200" b="1" spc="-25" dirty="0">
                <a:latin typeface="Arial"/>
                <a:cs typeface="Arial"/>
              </a:rPr>
              <a:t>81</a:t>
            </a:r>
            <a:r>
              <a:rPr sz="1200" b="1" spc="-25" dirty="0">
                <a:latin typeface="Arial"/>
                <a:cs typeface="Arial"/>
              </a:rPr>
              <a:t>%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480305" y="1582039"/>
            <a:ext cx="777240" cy="5880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405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Женщины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ts val="1614"/>
              </a:lnSpc>
            </a:pPr>
            <a:r>
              <a:rPr lang="ru-RU" sz="1400" b="1" spc="-10" dirty="0">
                <a:latin typeface="Arial"/>
                <a:cs typeface="Arial"/>
              </a:rPr>
              <a:t>8 271</a:t>
            </a:r>
            <a:endParaRPr sz="1400" dirty="0">
              <a:latin typeface="Arial"/>
              <a:cs typeface="Arial"/>
            </a:endParaRPr>
          </a:p>
          <a:p>
            <a:pPr algn="ctr">
              <a:lnSpc>
                <a:spcPts val="1410"/>
              </a:lnSpc>
            </a:pPr>
            <a:r>
              <a:rPr lang="ru-RU" sz="1200" b="1" spc="-25" dirty="0">
                <a:latin typeface="Arial"/>
                <a:cs typeface="Arial"/>
              </a:rPr>
              <a:t>19</a:t>
            </a:r>
            <a:r>
              <a:rPr sz="1200" b="1" spc="-25" dirty="0">
                <a:latin typeface="Arial"/>
                <a:cs typeface="Arial"/>
              </a:rPr>
              <a:t>%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042661" y="1071118"/>
            <a:ext cx="202628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585858"/>
                </a:solidFill>
                <a:latin typeface="Calibri"/>
                <a:cs typeface="Calibri"/>
              </a:rPr>
              <a:t>По</a:t>
            </a:r>
            <a:r>
              <a:rPr sz="1400" b="1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585858"/>
                </a:solidFill>
                <a:latin typeface="Calibri"/>
                <a:cs typeface="Calibri"/>
              </a:rPr>
              <a:t>гендерному равенству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730371" y="2642457"/>
            <a:ext cx="4921438" cy="3826542"/>
            <a:chOff x="3730371" y="2642457"/>
            <a:chExt cx="4921438" cy="3826542"/>
          </a:xfrm>
        </p:grpSpPr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14608" y="2642492"/>
              <a:ext cx="94574" cy="9484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731117" y="2749195"/>
              <a:ext cx="260985" cy="427355"/>
            </a:xfrm>
            <a:custGeom>
              <a:avLst/>
              <a:gdLst/>
              <a:ahLst/>
              <a:cxnLst/>
              <a:rect l="l" t="t" r="r" b="b"/>
              <a:pathLst>
                <a:path w="260985" h="427355">
                  <a:moveTo>
                    <a:pt x="130778" y="0"/>
                  </a:moveTo>
                  <a:lnTo>
                    <a:pt x="89845" y="5688"/>
                  </a:lnTo>
                  <a:lnTo>
                    <a:pt x="49208" y="26087"/>
                  </a:lnTo>
                  <a:lnTo>
                    <a:pt x="44479" y="35574"/>
                  </a:lnTo>
                  <a:lnTo>
                    <a:pt x="738" y="182614"/>
                  </a:lnTo>
                  <a:lnTo>
                    <a:pt x="0" y="192249"/>
                  </a:lnTo>
                  <a:lnTo>
                    <a:pt x="2807" y="200994"/>
                  </a:lnTo>
                  <a:lnTo>
                    <a:pt x="8718" y="207961"/>
                  </a:lnTo>
                  <a:lnTo>
                    <a:pt x="19653" y="213445"/>
                  </a:lnTo>
                  <a:lnTo>
                    <a:pt x="24382" y="213445"/>
                  </a:lnTo>
                  <a:lnTo>
                    <a:pt x="83491" y="72334"/>
                  </a:lnTo>
                  <a:lnTo>
                    <a:pt x="83491" y="113837"/>
                  </a:lnTo>
                  <a:lnTo>
                    <a:pt x="39750" y="260878"/>
                  </a:lnTo>
                  <a:lnTo>
                    <a:pt x="71669" y="260878"/>
                  </a:lnTo>
                  <a:lnTo>
                    <a:pt x="71669" y="426892"/>
                  </a:lnTo>
                  <a:lnTo>
                    <a:pt x="118956" y="426892"/>
                  </a:lnTo>
                  <a:lnTo>
                    <a:pt x="118956" y="260878"/>
                  </a:lnTo>
                  <a:lnTo>
                    <a:pt x="142599" y="260878"/>
                  </a:lnTo>
                  <a:lnTo>
                    <a:pt x="142599" y="426892"/>
                  </a:lnTo>
                  <a:lnTo>
                    <a:pt x="189886" y="426892"/>
                  </a:lnTo>
                  <a:lnTo>
                    <a:pt x="189886" y="260878"/>
                  </a:lnTo>
                  <a:lnTo>
                    <a:pt x="221805" y="260878"/>
                  </a:lnTo>
                  <a:lnTo>
                    <a:pt x="178065" y="113837"/>
                  </a:lnTo>
                  <a:lnTo>
                    <a:pt x="178065" y="72334"/>
                  </a:lnTo>
                  <a:lnTo>
                    <a:pt x="214712" y="196844"/>
                  </a:lnTo>
                  <a:lnTo>
                    <a:pt x="218388" y="203940"/>
                  </a:lnTo>
                  <a:lnTo>
                    <a:pt x="223726" y="209147"/>
                  </a:lnTo>
                  <a:lnTo>
                    <a:pt x="230173" y="212352"/>
                  </a:lnTo>
                  <a:lnTo>
                    <a:pt x="241902" y="213445"/>
                  </a:lnTo>
                  <a:lnTo>
                    <a:pt x="252154" y="207961"/>
                  </a:lnTo>
                  <a:lnTo>
                    <a:pt x="257714" y="200994"/>
                  </a:lnTo>
                  <a:lnTo>
                    <a:pt x="260392" y="192249"/>
                  </a:lnTo>
                  <a:lnTo>
                    <a:pt x="259635" y="182614"/>
                  </a:lnTo>
                  <a:lnTo>
                    <a:pt x="217076" y="35574"/>
                  </a:lnTo>
                  <a:lnTo>
                    <a:pt x="215894" y="29645"/>
                  </a:lnTo>
                  <a:lnTo>
                    <a:pt x="171711" y="6188"/>
                  </a:lnTo>
                  <a:lnTo>
                    <a:pt x="157968" y="2371"/>
                  </a:lnTo>
                  <a:lnTo>
                    <a:pt x="130778" y="0"/>
                  </a:lnTo>
                  <a:close/>
                </a:path>
              </a:pathLst>
            </a:custGeom>
            <a:solidFill>
              <a:srgbClr val="FF6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69959" y="2642457"/>
              <a:ext cx="94558" cy="94851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3794381" y="2737308"/>
              <a:ext cx="4618990" cy="3602990"/>
            </a:xfrm>
            <a:custGeom>
              <a:avLst/>
              <a:gdLst/>
              <a:ahLst/>
              <a:cxnLst/>
              <a:rect l="l" t="t" r="r" b="b"/>
              <a:pathLst>
                <a:path w="4618990" h="3602990">
                  <a:moveTo>
                    <a:pt x="1267333" y="2285720"/>
                  </a:moveTo>
                  <a:lnTo>
                    <a:pt x="0" y="2285720"/>
                  </a:lnTo>
                  <a:lnTo>
                    <a:pt x="0" y="2441168"/>
                  </a:lnTo>
                  <a:lnTo>
                    <a:pt x="1267333" y="2441168"/>
                  </a:lnTo>
                  <a:lnTo>
                    <a:pt x="1267333" y="2285720"/>
                  </a:lnTo>
                  <a:close/>
                </a:path>
                <a:path w="4618990" h="3602990">
                  <a:moveTo>
                    <a:pt x="2568625" y="188150"/>
                  </a:moveTo>
                  <a:lnTo>
                    <a:pt x="2567444" y="184594"/>
                  </a:lnTo>
                  <a:lnTo>
                    <a:pt x="2533154" y="38735"/>
                  </a:lnTo>
                  <a:lnTo>
                    <a:pt x="2530792" y="33985"/>
                  </a:lnTo>
                  <a:lnTo>
                    <a:pt x="2491346" y="9245"/>
                  </a:lnTo>
                  <a:lnTo>
                    <a:pt x="2448356" y="0"/>
                  </a:lnTo>
                  <a:lnTo>
                    <a:pt x="2428849" y="25"/>
                  </a:lnTo>
                  <a:lnTo>
                    <a:pt x="2385860" y="9931"/>
                  </a:lnTo>
                  <a:lnTo>
                    <a:pt x="2349957" y="31623"/>
                  </a:lnTo>
                  <a:lnTo>
                    <a:pt x="2309761" y="186969"/>
                  </a:lnTo>
                  <a:lnTo>
                    <a:pt x="2308580" y="189344"/>
                  </a:lnTo>
                  <a:lnTo>
                    <a:pt x="2310447" y="200926"/>
                  </a:lnTo>
                  <a:lnTo>
                    <a:pt x="2315527" y="208457"/>
                  </a:lnTo>
                  <a:lnTo>
                    <a:pt x="2323046" y="213563"/>
                  </a:lnTo>
                  <a:lnTo>
                    <a:pt x="2332228" y="215430"/>
                  </a:lnTo>
                  <a:lnTo>
                    <a:pt x="2339886" y="213982"/>
                  </a:lnTo>
                  <a:lnTo>
                    <a:pt x="2346553" y="210096"/>
                  </a:lnTo>
                  <a:lnTo>
                    <a:pt x="2351671" y="204419"/>
                  </a:lnTo>
                  <a:lnTo>
                    <a:pt x="2354681" y="197637"/>
                  </a:lnTo>
                  <a:lnTo>
                    <a:pt x="2379497" y="94462"/>
                  </a:lnTo>
                  <a:lnTo>
                    <a:pt x="2379497" y="426516"/>
                  </a:lnTo>
                  <a:lnTo>
                    <a:pt x="2426779" y="426516"/>
                  </a:lnTo>
                  <a:lnTo>
                    <a:pt x="2426779" y="213055"/>
                  </a:lnTo>
                  <a:lnTo>
                    <a:pt x="2450427" y="213055"/>
                  </a:lnTo>
                  <a:lnTo>
                    <a:pt x="2450427" y="426516"/>
                  </a:lnTo>
                  <a:lnTo>
                    <a:pt x="2497696" y="426516"/>
                  </a:lnTo>
                  <a:lnTo>
                    <a:pt x="2497696" y="93281"/>
                  </a:lnTo>
                  <a:lnTo>
                    <a:pt x="2522524" y="196456"/>
                  </a:lnTo>
                  <a:lnTo>
                    <a:pt x="2525534" y="203238"/>
                  </a:lnTo>
                  <a:lnTo>
                    <a:pt x="2530652" y="208902"/>
                  </a:lnTo>
                  <a:lnTo>
                    <a:pt x="2537320" y="212801"/>
                  </a:lnTo>
                  <a:lnTo>
                    <a:pt x="2544978" y="214249"/>
                  </a:lnTo>
                  <a:lnTo>
                    <a:pt x="2554160" y="212369"/>
                  </a:lnTo>
                  <a:lnTo>
                    <a:pt x="2561679" y="207276"/>
                  </a:lnTo>
                  <a:lnTo>
                    <a:pt x="2566759" y="199732"/>
                  </a:lnTo>
                  <a:lnTo>
                    <a:pt x="2568625" y="188150"/>
                  </a:lnTo>
                  <a:close/>
                </a:path>
                <a:path w="4618990" h="3602990">
                  <a:moveTo>
                    <a:pt x="3032125" y="2672816"/>
                  </a:moveTo>
                  <a:lnTo>
                    <a:pt x="0" y="2672816"/>
                  </a:lnTo>
                  <a:lnTo>
                    <a:pt x="0" y="2828264"/>
                  </a:lnTo>
                  <a:lnTo>
                    <a:pt x="3032125" y="2828264"/>
                  </a:lnTo>
                  <a:lnTo>
                    <a:pt x="3032125" y="2672816"/>
                  </a:lnTo>
                  <a:close/>
                </a:path>
                <a:path w="4618990" h="3602990">
                  <a:moveTo>
                    <a:pt x="3826129" y="3059912"/>
                  </a:moveTo>
                  <a:lnTo>
                    <a:pt x="0" y="3059912"/>
                  </a:lnTo>
                  <a:lnTo>
                    <a:pt x="0" y="3215360"/>
                  </a:lnTo>
                  <a:lnTo>
                    <a:pt x="3826129" y="3215360"/>
                  </a:lnTo>
                  <a:lnTo>
                    <a:pt x="3826129" y="3059912"/>
                  </a:lnTo>
                  <a:close/>
                </a:path>
                <a:path w="4618990" h="3602990">
                  <a:moveTo>
                    <a:pt x="4386961" y="1898624"/>
                  </a:moveTo>
                  <a:lnTo>
                    <a:pt x="0" y="1898624"/>
                  </a:lnTo>
                  <a:lnTo>
                    <a:pt x="0" y="2052548"/>
                  </a:lnTo>
                  <a:lnTo>
                    <a:pt x="4386961" y="2052548"/>
                  </a:lnTo>
                  <a:lnTo>
                    <a:pt x="4386961" y="1898624"/>
                  </a:lnTo>
                  <a:close/>
                </a:path>
                <a:path w="4618990" h="3602990">
                  <a:moveTo>
                    <a:pt x="4618609" y="3448532"/>
                  </a:moveTo>
                  <a:lnTo>
                    <a:pt x="0" y="3448532"/>
                  </a:lnTo>
                  <a:lnTo>
                    <a:pt x="0" y="3602456"/>
                  </a:lnTo>
                  <a:lnTo>
                    <a:pt x="4618609" y="3602456"/>
                  </a:lnTo>
                  <a:lnTo>
                    <a:pt x="4618609" y="3448532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5065393" y="4632840"/>
              <a:ext cx="3586416" cy="1717503"/>
            </a:xfrm>
            <a:custGeom>
              <a:avLst/>
              <a:gdLst/>
              <a:ahLst/>
              <a:cxnLst/>
              <a:rect l="l" t="t" r="r" b="b"/>
              <a:pathLst>
                <a:path w="3561715" h="1704339">
                  <a:moveTo>
                    <a:pt x="3561588" y="1549908"/>
                  </a:moveTo>
                  <a:lnTo>
                    <a:pt x="3351276" y="1549908"/>
                  </a:lnTo>
                  <a:lnTo>
                    <a:pt x="3351276" y="1703832"/>
                  </a:lnTo>
                  <a:lnTo>
                    <a:pt x="3561588" y="1703832"/>
                  </a:lnTo>
                  <a:lnTo>
                    <a:pt x="3561588" y="1549908"/>
                  </a:lnTo>
                  <a:close/>
                </a:path>
                <a:path w="3561715" h="1704339">
                  <a:moveTo>
                    <a:pt x="3561588" y="1161288"/>
                  </a:moveTo>
                  <a:lnTo>
                    <a:pt x="2558796" y="1161288"/>
                  </a:lnTo>
                  <a:lnTo>
                    <a:pt x="2558796" y="1316736"/>
                  </a:lnTo>
                  <a:lnTo>
                    <a:pt x="3561588" y="1316736"/>
                  </a:lnTo>
                  <a:lnTo>
                    <a:pt x="3561588" y="1161288"/>
                  </a:lnTo>
                  <a:close/>
                </a:path>
                <a:path w="3561715" h="1704339">
                  <a:moveTo>
                    <a:pt x="3561588" y="774192"/>
                  </a:moveTo>
                  <a:lnTo>
                    <a:pt x="1764792" y="774192"/>
                  </a:lnTo>
                  <a:lnTo>
                    <a:pt x="1764792" y="929640"/>
                  </a:lnTo>
                  <a:lnTo>
                    <a:pt x="3561588" y="929640"/>
                  </a:lnTo>
                  <a:lnTo>
                    <a:pt x="3561588" y="774192"/>
                  </a:lnTo>
                  <a:close/>
                </a:path>
                <a:path w="3561715" h="1704339">
                  <a:moveTo>
                    <a:pt x="3561588" y="387096"/>
                  </a:moveTo>
                  <a:lnTo>
                    <a:pt x="0" y="387096"/>
                  </a:lnTo>
                  <a:lnTo>
                    <a:pt x="0" y="542544"/>
                  </a:lnTo>
                  <a:lnTo>
                    <a:pt x="3561588" y="542544"/>
                  </a:lnTo>
                  <a:lnTo>
                    <a:pt x="3561588" y="387096"/>
                  </a:lnTo>
                  <a:close/>
                </a:path>
                <a:path w="3561715" h="1704339">
                  <a:moveTo>
                    <a:pt x="3561588" y="0"/>
                  </a:moveTo>
                  <a:lnTo>
                    <a:pt x="3119628" y="0"/>
                  </a:lnTo>
                  <a:lnTo>
                    <a:pt x="3119628" y="153924"/>
                  </a:lnTo>
                  <a:lnTo>
                    <a:pt x="3561588" y="153924"/>
                  </a:lnTo>
                  <a:lnTo>
                    <a:pt x="3561588" y="0"/>
                  </a:lnTo>
                  <a:close/>
                </a:path>
              </a:pathLst>
            </a:custGeom>
            <a:solidFill>
              <a:srgbClr val="FF669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8607044" y="4696714"/>
              <a:ext cx="0" cy="1607185"/>
            </a:xfrm>
            <a:custGeom>
              <a:avLst/>
              <a:gdLst/>
              <a:ahLst/>
              <a:cxnLst/>
              <a:rect l="l" t="t" r="r" b="b"/>
              <a:pathLst>
                <a:path h="1607185">
                  <a:moveTo>
                    <a:pt x="0" y="1606727"/>
                  </a:moveTo>
                  <a:lnTo>
                    <a:pt x="0" y="1549577"/>
                  </a:lnTo>
                </a:path>
                <a:path h="1607185">
                  <a:moveTo>
                    <a:pt x="0" y="1606727"/>
                  </a:moveTo>
                  <a:lnTo>
                    <a:pt x="0" y="1549577"/>
                  </a:lnTo>
                </a:path>
                <a:path h="1607185">
                  <a:moveTo>
                    <a:pt x="0" y="1219339"/>
                  </a:moveTo>
                  <a:lnTo>
                    <a:pt x="0" y="1162189"/>
                  </a:lnTo>
                </a:path>
                <a:path h="1607185">
                  <a:moveTo>
                    <a:pt x="0" y="1219339"/>
                  </a:moveTo>
                  <a:lnTo>
                    <a:pt x="0" y="1162189"/>
                  </a:lnTo>
                </a:path>
                <a:path h="1607185">
                  <a:moveTo>
                    <a:pt x="0" y="831977"/>
                  </a:moveTo>
                  <a:lnTo>
                    <a:pt x="0" y="774827"/>
                  </a:lnTo>
                </a:path>
                <a:path h="1607185">
                  <a:moveTo>
                    <a:pt x="0" y="831977"/>
                  </a:moveTo>
                  <a:lnTo>
                    <a:pt x="0" y="774827"/>
                  </a:lnTo>
                </a:path>
                <a:path h="1607185">
                  <a:moveTo>
                    <a:pt x="0" y="444627"/>
                  </a:moveTo>
                  <a:lnTo>
                    <a:pt x="0" y="387477"/>
                  </a:lnTo>
                </a:path>
                <a:path h="1607185">
                  <a:moveTo>
                    <a:pt x="0" y="444627"/>
                  </a:moveTo>
                  <a:lnTo>
                    <a:pt x="0" y="387477"/>
                  </a:lnTo>
                </a:path>
                <a:path h="1607185">
                  <a:moveTo>
                    <a:pt x="0" y="57150"/>
                  </a:moveTo>
                  <a:lnTo>
                    <a:pt x="0" y="0"/>
                  </a:lnTo>
                </a:path>
                <a:path h="1607185">
                  <a:moveTo>
                    <a:pt x="0" y="5715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730371" y="4531614"/>
              <a:ext cx="48260" cy="1937385"/>
            </a:xfrm>
            <a:custGeom>
              <a:avLst/>
              <a:gdLst/>
              <a:ahLst/>
              <a:cxnLst/>
              <a:rect l="l" t="t" r="r" b="b"/>
              <a:pathLst>
                <a:path w="48260" h="1937385">
                  <a:moveTo>
                    <a:pt x="48259" y="1936940"/>
                  </a:moveTo>
                  <a:lnTo>
                    <a:pt x="48259" y="0"/>
                  </a:lnTo>
                </a:path>
                <a:path w="48260" h="1937385">
                  <a:moveTo>
                    <a:pt x="0" y="1936940"/>
                  </a:moveTo>
                  <a:lnTo>
                    <a:pt x="48259" y="1936940"/>
                  </a:lnTo>
                </a:path>
                <a:path w="48260" h="1937385">
                  <a:moveTo>
                    <a:pt x="0" y="1549146"/>
                  </a:moveTo>
                  <a:lnTo>
                    <a:pt x="48259" y="1549146"/>
                  </a:lnTo>
                </a:path>
                <a:path w="48260" h="1937385">
                  <a:moveTo>
                    <a:pt x="0" y="1162050"/>
                  </a:moveTo>
                  <a:lnTo>
                    <a:pt x="48259" y="1162050"/>
                  </a:lnTo>
                </a:path>
                <a:path w="48260" h="1937385">
                  <a:moveTo>
                    <a:pt x="0" y="774954"/>
                  </a:moveTo>
                  <a:lnTo>
                    <a:pt x="48259" y="774954"/>
                  </a:lnTo>
                </a:path>
                <a:path w="48260" h="1937385">
                  <a:moveTo>
                    <a:pt x="0" y="387858"/>
                  </a:moveTo>
                  <a:lnTo>
                    <a:pt x="48259" y="387858"/>
                  </a:lnTo>
                </a:path>
                <a:path w="48260" h="1937385">
                  <a:moveTo>
                    <a:pt x="0" y="0"/>
                  </a:moveTo>
                  <a:lnTo>
                    <a:pt x="48259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5990590" y="6166815"/>
            <a:ext cx="19621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100" b="1" spc="-25" dirty="0">
                <a:latin typeface="Arial"/>
                <a:cs typeface="Arial"/>
              </a:rPr>
              <a:t>30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487415" y="5779414"/>
            <a:ext cx="4083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100" b="1" dirty="0">
                <a:latin typeface="Arial"/>
                <a:cs typeface="Arial"/>
              </a:rPr>
              <a:t>1 982</a:t>
            </a:r>
            <a:endParaRPr sz="1100" b="1" dirty="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090540" y="5391353"/>
            <a:ext cx="4083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100" b="1" dirty="0">
                <a:latin typeface="Arial"/>
                <a:cs typeface="Arial"/>
              </a:rPr>
              <a:t>5 458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271898" y="5004307"/>
            <a:ext cx="452502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100" b="1" spc="-25" dirty="0">
                <a:latin typeface="Arial"/>
                <a:cs typeface="Arial"/>
              </a:rPr>
              <a:t>733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935585" y="4618108"/>
            <a:ext cx="49212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100" b="1" dirty="0">
                <a:latin typeface="Arial"/>
                <a:cs typeface="Arial"/>
              </a:rPr>
              <a:t>23 921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551799" y="6166815"/>
            <a:ext cx="110489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100" b="1" spc="-50" dirty="0">
                <a:latin typeface="Arial"/>
                <a:cs typeface="Arial"/>
              </a:rPr>
              <a:t>4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966075" y="5779719"/>
            <a:ext cx="28194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25" dirty="0">
                <a:latin typeface="Arial"/>
                <a:cs typeface="Arial"/>
              </a:rPr>
              <a:t>3</a:t>
            </a:r>
            <a:r>
              <a:rPr lang="ru-RU" sz="1100" b="1" spc="-25" dirty="0">
                <a:latin typeface="Arial"/>
                <a:cs typeface="Arial"/>
              </a:rPr>
              <a:t>86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505192" y="5392039"/>
            <a:ext cx="4083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100" b="1" spc="-25" dirty="0">
                <a:latin typeface="Arial"/>
                <a:cs typeface="Arial"/>
              </a:rPr>
              <a:t>2 843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643878" y="5004561"/>
            <a:ext cx="58900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100" b="1" spc="-20" dirty="0">
                <a:latin typeface="Arial"/>
                <a:cs typeface="Arial"/>
              </a:rPr>
              <a:t>3 007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243505" y="4609352"/>
            <a:ext cx="4083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100" b="1" dirty="0">
                <a:latin typeface="Arial"/>
                <a:cs typeface="Arial"/>
              </a:rPr>
              <a:t>2 031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499741" y="6154928"/>
            <a:ext cx="11525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585858"/>
                </a:solidFill>
                <a:latin typeface="Calibri"/>
                <a:cs typeface="Calibri"/>
              </a:rPr>
              <a:t>Топ-менеджмент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710433" y="5766917"/>
            <a:ext cx="94170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585858"/>
                </a:solidFill>
                <a:latin typeface="Calibri"/>
                <a:cs typeface="Calibri"/>
              </a:rPr>
              <a:t>Руководители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767076" y="5379846"/>
            <a:ext cx="88391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585858"/>
                </a:solidFill>
                <a:latin typeface="Calibri"/>
                <a:cs typeface="Calibri"/>
              </a:rPr>
              <a:t>Специалисты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947161" y="4992370"/>
            <a:ext cx="704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585858"/>
                </a:solidFill>
                <a:latin typeface="Calibri"/>
                <a:cs typeface="Calibri"/>
              </a:rPr>
              <a:t>Служащие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081654" y="4605020"/>
            <a:ext cx="5695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585858"/>
                </a:solidFill>
                <a:latin typeface="Calibri"/>
                <a:cs typeface="Calibri"/>
              </a:rPr>
              <a:t>Рабочие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8726423" y="5455862"/>
            <a:ext cx="83820" cy="343535"/>
            <a:chOff x="8726423" y="5455862"/>
            <a:chExt cx="83820" cy="343535"/>
          </a:xfrm>
        </p:grpSpPr>
        <p:sp>
          <p:nvSpPr>
            <p:cNvPr id="41" name="object 41"/>
            <p:cNvSpPr/>
            <p:nvPr/>
          </p:nvSpPr>
          <p:spPr>
            <a:xfrm>
              <a:off x="8726423" y="5455862"/>
              <a:ext cx="83820" cy="83820"/>
            </a:xfrm>
            <a:custGeom>
              <a:avLst/>
              <a:gdLst/>
              <a:ahLst/>
              <a:cxnLst/>
              <a:rect l="l" t="t" r="r" b="b"/>
              <a:pathLst>
                <a:path w="83820" h="83820">
                  <a:moveTo>
                    <a:pt x="83496" y="0"/>
                  </a:moveTo>
                  <a:lnTo>
                    <a:pt x="0" y="0"/>
                  </a:lnTo>
                  <a:lnTo>
                    <a:pt x="0" y="83496"/>
                  </a:lnTo>
                  <a:lnTo>
                    <a:pt x="83496" y="83496"/>
                  </a:lnTo>
                  <a:lnTo>
                    <a:pt x="8349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8726423" y="5715806"/>
              <a:ext cx="83820" cy="83820"/>
            </a:xfrm>
            <a:custGeom>
              <a:avLst/>
              <a:gdLst/>
              <a:ahLst/>
              <a:cxnLst/>
              <a:rect l="l" t="t" r="r" b="b"/>
              <a:pathLst>
                <a:path w="83820" h="83820">
                  <a:moveTo>
                    <a:pt x="83496" y="0"/>
                  </a:moveTo>
                  <a:lnTo>
                    <a:pt x="0" y="0"/>
                  </a:lnTo>
                  <a:lnTo>
                    <a:pt x="0" y="83496"/>
                  </a:lnTo>
                  <a:lnTo>
                    <a:pt x="83496" y="83496"/>
                  </a:lnTo>
                  <a:lnTo>
                    <a:pt x="83496" y="0"/>
                  </a:lnTo>
                  <a:close/>
                </a:path>
              </a:pathLst>
            </a:custGeom>
            <a:solidFill>
              <a:srgbClr val="FF6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8835390" y="5300370"/>
            <a:ext cx="709930" cy="545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21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585858"/>
                </a:solidFill>
                <a:latin typeface="Calibri"/>
                <a:cs typeface="Calibri"/>
              </a:rPr>
              <a:t>Мужчины Женщины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1144757" y="3554044"/>
            <a:ext cx="822960" cy="560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410"/>
              </a:lnSpc>
              <a:spcBef>
                <a:spcPts val="100"/>
              </a:spcBef>
            </a:pPr>
            <a:r>
              <a:rPr sz="1200" b="1" dirty="0">
                <a:solidFill>
                  <a:srgbClr val="404040"/>
                </a:solidFill>
                <a:latin typeface="Arial"/>
                <a:cs typeface="Arial"/>
              </a:rPr>
              <a:t>36</a:t>
            </a:r>
            <a:r>
              <a:rPr sz="1200" b="1" spc="-2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404040"/>
                </a:solidFill>
                <a:latin typeface="Arial"/>
                <a:cs typeface="Arial"/>
              </a:rPr>
              <a:t>и</a:t>
            </a:r>
            <a:r>
              <a:rPr sz="1200" b="1" spc="-10" dirty="0">
                <a:solidFill>
                  <a:srgbClr val="404040"/>
                </a:solidFill>
                <a:latin typeface="Arial"/>
                <a:cs typeface="Arial"/>
              </a:rPr>
              <a:t> более</a:t>
            </a:r>
            <a:endParaRPr sz="1200" dirty="0">
              <a:latin typeface="Arial"/>
              <a:cs typeface="Arial"/>
            </a:endParaRPr>
          </a:p>
          <a:p>
            <a:pPr marL="1270" algn="ctr">
              <a:lnSpc>
                <a:spcPts val="1380"/>
              </a:lnSpc>
            </a:pPr>
            <a:r>
              <a:rPr lang="ru-RU" sz="1200" b="1" spc="-10" dirty="0">
                <a:solidFill>
                  <a:srgbClr val="404040"/>
                </a:solidFill>
                <a:latin typeface="Arial"/>
                <a:cs typeface="Arial"/>
              </a:rPr>
              <a:t>31</a:t>
            </a:r>
            <a:r>
              <a:rPr sz="1200" b="1" spc="-1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lang="ru-RU" sz="1200" b="1" spc="-10" dirty="0">
                <a:solidFill>
                  <a:srgbClr val="404040"/>
                </a:solidFill>
                <a:latin typeface="Arial"/>
                <a:cs typeface="Arial"/>
              </a:rPr>
              <a:t>174</a:t>
            </a:r>
            <a:endParaRPr sz="1200" dirty="0">
              <a:latin typeface="Arial"/>
              <a:cs typeface="Arial"/>
            </a:endParaRPr>
          </a:p>
          <a:p>
            <a:pPr marL="2540" algn="ctr">
              <a:lnSpc>
                <a:spcPts val="1410"/>
              </a:lnSpc>
            </a:pPr>
            <a:r>
              <a:rPr lang="ru-RU" sz="1200" b="1" spc="-25" dirty="0">
                <a:solidFill>
                  <a:srgbClr val="404040"/>
                </a:solidFill>
                <a:latin typeface="Arial"/>
                <a:cs typeface="Arial"/>
              </a:rPr>
              <a:t>77</a:t>
            </a:r>
            <a:r>
              <a:rPr sz="1200" b="1" spc="-25" dirty="0">
                <a:solidFill>
                  <a:srgbClr val="404040"/>
                </a:solidFill>
                <a:latin typeface="Arial"/>
                <a:cs typeface="Arial"/>
              </a:rPr>
              <a:t>%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8697594" y="1548765"/>
            <a:ext cx="746760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410"/>
              </a:lnSpc>
              <a:spcBef>
                <a:spcPts val="100"/>
              </a:spcBef>
            </a:pPr>
            <a:r>
              <a:rPr lang="ru-RU" sz="1200" b="1" dirty="0">
                <a:solidFill>
                  <a:srgbClr val="404040"/>
                </a:solidFill>
                <a:latin typeface="Arial"/>
                <a:cs typeface="Arial"/>
              </a:rPr>
              <a:t>д</a:t>
            </a:r>
            <a:r>
              <a:rPr sz="1200" b="1" dirty="0">
                <a:solidFill>
                  <a:srgbClr val="404040"/>
                </a:solidFill>
                <a:latin typeface="Arial"/>
                <a:cs typeface="Arial"/>
              </a:rPr>
              <a:t>о</a:t>
            </a:r>
            <a:r>
              <a:rPr sz="1200" b="1" spc="2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404040"/>
                </a:solidFill>
                <a:latin typeface="Arial"/>
                <a:cs typeface="Arial"/>
              </a:rPr>
              <a:t>35</a:t>
            </a:r>
            <a:r>
              <a:rPr lang="ru-RU" sz="1200" b="1" spc="-1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200" b="1" spc="-25" dirty="0" err="1">
                <a:solidFill>
                  <a:srgbClr val="404040"/>
                </a:solidFill>
                <a:latin typeface="Arial"/>
                <a:cs typeface="Arial"/>
              </a:rPr>
              <a:t>лет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ts val="1380"/>
              </a:lnSpc>
            </a:pPr>
            <a:r>
              <a:rPr lang="ru-RU" sz="1200" b="1" spc="-10" dirty="0">
                <a:solidFill>
                  <a:srgbClr val="404040"/>
                </a:solidFill>
                <a:latin typeface="Arial"/>
                <a:cs typeface="Arial"/>
              </a:rPr>
              <a:t>9</a:t>
            </a:r>
            <a:r>
              <a:rPr sz="1200" b="1" spc="-1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lang="ru-RU" sz="1200" b="1" spc="-10" dirty="0">
                <a:solidFill>
                  <a:srgbClr val="404040"/>
                </a:solidFill>
                <a:latin typeface="Arial"/>
                <a:cs typeface="Arial"/>
              </a:rPr>
              <a:t>221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ts val="1410"/>
              </a:lnSpc>
            </a:pPr>
            <a:r>
              <a:rPr lang="ru-RU" sz="1200" b="1" spc="-25" dirty="0">
                <a:solidFill>
                  <a:srgbClr val="404040"/>
                </a:solidFill>
                <a:latin typeface="Arial"/>
                <a:cs typeface="Arial"/>
              </a:rPr>
              <a:t>23</a:t>
            </a:r>
            <a:r>
              <a:rPr sz="1200" b="1" spc="-25" dirty="0">
                <a:solidFill>
                  <a:srgbClr val="404040"/>
                </a:solidFill>
                <a:latin typeface="Arial"/>
                <a:cs typeface="Arial"/>
              </a:rPr>
              <a:t>%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9705593" y="1099820"/>
            <a:ext cx="94805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585858"/>
                </a:solidFill>
                <a:latin typeface="Calibri"/>
                <a:cs typeface="Calibri"/>
              </a:rPr>
              <a:t>По </a:t>
            </a:r>
            <a:r>
              <a:rPr sz="1400" b="1" spc="-10" dirty="0">
                <a:solidFill>
                  <a:srgbClr val="585858"/>
                </a:solidFill>
                <a:latin typeface="Calibri"/>
                <a:cs typeface="Calibri"/>
              </a:rPr>
              <a:t>возрасту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-4699" y="414486"/>
            <a:ext cx="12185650" cy="462280"/>
          </a:xfrm>
          <a:custGeom>
            <a:avLst/>
            <a:gdLst/>
            <a:ahLst/>
            <a:cxnLst/>
            <a:rect l="l" t="t" r="r" b="b"/>
            <a:pathLst>
              <a:path w="11891645" h="462280">
                <a:moveTo>
                  <a:pt x="11891645" y="0"/>
                </a:moveTo>
                <a:lnTo>
                  <a:pt x="0" y="0"/>
                </a:lnTo>
                <a:lnTo>
                  <a:pt x="0" y="461670"/>
                </a:lnTo>
                <a:lnTo>
                  <a:pt x="11891645" y="461670"/>
                </a:lnTo>
                <a:lnTo>
                  <a:pt x="11891645" y="0"/>
                </a:lnTo>
                <a:close/>
              </a:path>
            </a:pathLst>
          </a:custGeom>
          <a:solidFill>
            <a:srgbClr val="2E54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227177" y="467359"/>
            <a:ext cx="483997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Всего</a:t>
            </a:r>
            <a:r>
              <a:rPr sz="18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 err="1">
                <a:solidFill>
                  <a:srgbClr val="FFFFFF"/>
                </a:solidFill>
                <a:latin typeface="Arial"/>
                <a:cs typeface="Arial"/>
              </a:rPr>
              <a:t>трудоустроено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2400" b="1" i="1" spc="-10" dirty="0">
                <a:solidFill>
                  <a:srgbClr val="FFFFFF"/>
                </a:solidFill>
                <a:latin typeface="Arial"/>
                <a:cs typeface="Arial"/>
              </a:rPr>
              <a:t>40</a:t>
            </a:r>
            <a:r>
              <a:rPr sz="2400" b="1" i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2400" b="1" i="1" spc="-75" dirty="0">
                <a:solidFill>
                  <a:srgbClr val="FFFFFF"/>
                </a:solidFill>
                <a:latin typeface="Arial"/>
                <a:cs typeface="Arial"/>
              </a:rPr>
              <a:t>395</a:t>
            </a:r>
            <a:r>
              <a:rPr sz="2400" b="1" i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работников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55" name="object 46">
            <a:extLst>
              <a:ext uri="{FF2B5EF4-FFF2-40B4-BE49-F238E27FC236}">
                <a16:creationId xmlns:a16="http://schemas.microsoft.com/office/drawing/2014/main" id="{0F794872-7CDD-AB85-60D1-189DF0C993E3}"/>
              </a:ext>
            </a:extLst>
          </p:cNvPr>
          <p:cNvSpPr/>
          <p:nvPr/>
        </p:nvSpPr>
        <p:spPr>
          <a:xfrm>
            <a:off x="9255633" y="1549019"/>
            <a:ext cx="2252980" cy="2366645"/>
          </a:xfrm>
          <a:custGeom>
            <a:avLst/>
            <a:gdLst/>
            <a:ahLst/>
            <a:cxnLst/>
            <a:rect l="l" t="t" r="r" b="b"/>
            <a:pathLst>
              <a:path w="2252979" h="2366645">
                <a:moveTo>
                  <a:pt x="1069594" y="0"/>
                </a:moveTo>
                <a:lnTo>
                  <a:pt x="1069594" y="591565"/>
                </a:lnTo>
                <a:lnTo>
                  <a:pt x="1118261" y="593564"/>
                </a:lnTo>
                <a:lnTo>
                  <a:pt x="1166105" y="599478"/>
                </a:lnTo>
                <a:lnTo>
                  <a:pt x="1212930" y="609180"/>
                </a:lnTo>
                <a:lnTo>
                  <a:pt x="1258538" y="622548"/>
                </a:lnTo>
                <a:lnTo>
                  <a:pt x="1302732" y="639454"/>
                </a:lnTo>
                <a:lnTo>
                  <a:pt x="1345316" y="659776"/>
                </a:lnTo>
                <a:lnTo>
                  <a:pt x="1386093" y="683386"/>
                </a:lnTo>
                <a:lnTo>
                  <a:pt x="1424866" y="710162"/>
                </a:lnTo>
                <a:lnTo>
                  <a:pt x="1461438" y="739977"/>
                </a:lnTo>
                <a:lnTo>
                  <a:pt x="1495612" y="772707"/>
                </a:lnTo>
                <a:lnTo>
                  <a:pt x="1527191" y="808227"/>
                </a:lnTo>
                <a:lnTo>
                  <a:pt x="1555978" y="846411"/>
                </a:lnTo>
                <a:lnTo>
                  <a:pt x="1581777" y="887135"/>
                </a:lnTo>
                <a:lnTo>
                  <a:pt x="1604391" y="930275"/>
                </a:lnTo>
                <a:lnTo>
                  <a:pt x="1623363" y="974981"/>
                </a:lnTo>
                <a:lnTo>
                  <a:pt x="1638419" y="1020343"/>
                </a:lnTo>
                <a:lnTo>
                  <a:pt x="1649631" y="1066159"/>
                </a:lnTo>
                <a:lnTo>
                  <a:pt x="1657072" y="1112227"/>
                </a:lnTo>
                <a:lnTo>
                  <a:pt x="1660814" y="1158343"/>
                </a:lnTo>
                <a:lnTo>
                  <a:pt x="1660930" y="1204304"/>
                </a:lnTo>
                <a:lnTo>
                  <a:pt x="1657492" y="1249909"/>
                </a:lnTo>
                <a:lnTo>
                  <a:pt x="1650574" y="1294953"/>
                </a:lnTo>
                <a:lnTo>
                  <a:pt x="1640247" y="1339236"/>
                </a:lnTo>
                <a:lnTo>
                  <a:pt x="1626584" y="1382553"/>
                </a:lnTo>
                <a:lnTo>
                  <a:pt x="1609658" y="1424703"/>
                </a:lnTo>
                <a:lnTo>
                  <a:pt x="1589541" y="1465482"/>
                </a:lnTo>
                <a:lnTo>
                  <a:pt x="1566306" y="1504688"/>
                </a:lnTo>
                <a:lnTo>
                  <a:pt x="1540025" y="1542118"/>
                </a:lnTo>
                <a:lnTo>
                  <a:pt x="1510772" y="1577570"/>
                </a:lnTo>
                <a:lnTo>
                  <a:pt x="1478618" y="1610840"/>
                </a:lnTo>
                <a:lnTo>
                  <a:pt x="1443636" y="1641727"/>
                </a:lnTo>
                <a:lnTo>
                  <a:pt x="1405899" y="1670026"/>
                </a:lnTo>
                <a:lnTo>
                  <a:pt x="1365480" y="1695537"/>
                </a:lnTo>
                <a:lnTo>
                  <a:pt x="1322451" y="1718055"/>
                </a:lnTo>
                <a:lnTo>
                  <a:pt x="1277745" y="1737028"/>
                </a:lnTo>
                <a:lnTo>
                  <a:pt x="1232385" y="1752084"/>
                </a:lnTo>
                <a:lnTo>
                  <a:pt x="1186573" y="1763296"/>
                </a:lnTo>
                <a:lnTo>
                  <a:pt x="1140511" y="1770737"/>
                </a:lnTo>
                <a:lnTo>
                  <a:pt x="1094402" y="1774479"/>
                </a:lnTo>
                <a:lnTo>
                  <a:pt x="1048448" y="1774595"/>
                </a:lnTo>
                <a:lnTo>
                  <a:pt x="1002852" y="1771157"/>
                </a:lnTo>
                <a:lnTo>
                  <a:pt x="957816" y="1764239"/>
                </a:lnTo>
                <a:lnTo>
                  <a:pt x="913543" y="1753912"/>
                </a:lnTo>
                <a:lnTo>
                  <a:pt x="870235" y="1740249"/>
                </a:lnTo>
                <a:lnTo>
                  <a:pt x="828095" y="1723323"/>
                </a:lnTo>
                <a:lnTo>
                  <a:pt x="787325" y="1703206"/>
                </a:lnTo>
                <a:lnTo>
                  <a:pt x="748128" y="1679971"/>
                </a:lnTo>
                <a:lnTo>
                  <a:pt x="710706" y="1653690"/>
                </a:lnTo>
                <a:lnTo>
                  <a:pt x="675262" y="1624437"/>
                </a:lnTo>
                <a:lnTo>
                  <a:pt x="641999" y="1592283"/>
                </a:lnTo>
                <a:lnTo>
                  <a:pt x="611118" y="1557301"/>
                </a:lnTo>
                <a:lnTo>
                  <a:pt x="582822" y="1519564"/>
                </a:lnTo>
                <a:lnTo>
                  <a:pt x="557314" y="1479145"/>
                </a:lnTo>
                <a:lnTo>
                  <a:pt x="534797" y="1436115"/>
                </a:lnTo>
                <a:lnTo>
                  <a:pt x="0" y="1688972"/>
                </a:lnTo>
                <a:lnTo>
                  <a:pt x="21791" y="1732712"/>
                </a:lnTo>
                <a:lnTo>
                  <a:pt x="45224" y="1775274"/>
                </a:lnTo>
                <a:lnTo>
                  <a:pt x="70249" y="1816627"/>
                </a:lnTo>
                <a:lnTo>
                  <a:pt x="96817" y="1856739"/>
                </a:lnTo>
                <a:lnTo>
                  <a:pt x="124879" y="1895580"/>
                </a:lnTo>
                <a:lnTo>
                  <a:pt x="154385" y="1933118"/>
                </a:lnTo>
                <a:lnTo>
                  <a:pt x="185287" y="1969323"/>
                </a:lnTo>
                <a:lnTo>
                  <a:pt x="217535" y="2004163"/>
                </a:lnTo>
                <a:lnTo>
                  <a:pt x="251080" y="2037607"/>
                </a:lnTo>
                <a:lnTo>
                  <a:pt x="285873" y="2069623"/>
                </a:lnTo>
                <a:lnTo>
                  <a:pt x="321866" y="2100182"/>
                </a:lnTo>
                <a:lnTo>
                  <a:pt x="359008" y="2129251"/>
                </a:lnTo>
                <a:lnTo>
                  <a:pt x="397251" y="2156799"/>
                </a:lnTo>
                <a:lnTo>
                  <a:pt x="436546" y="2182796"/>
                </a:lnTo>
                <a:lnTo>
                  <a:pt x="476844" y="2207210"/>
                </a:lnTo>
                <a:lnTo>
                  <a:pt x="518094" y="2230010"/>
                </a:lnTo>
                <a:lnTo>
                  <a:pt x="560249" y="2251165"/>
                </a:lnTo>
                <a:lnTo>
                  <a:pt x="603260" y="2270644"/>
                </a:lnTo>
                <a:lnTo>
                  <a:pt x="647076" y="2288416"/>
                </a:lnTo>
                <a:lnTo>
                  <a:pt x="691650" y="2304449"/>
                </a:lnTo>
                <a:lnTo>
                  <a:pt x="736931" y="2318712"/>
                </a:lnTo>
                <a:lnTo>
                  <a:pt x="782871" y="2331175"/>
                </a:lnTo>
                <a:lnTo>
                  <a:pt x="829420" y="2341805"/>
                </a:lnTo>
                <a:lnTo>
                  <a:pt x="876531" y="2350573"/>
                </a:lnTo>
                <a:lnTo>
                  <a:pt x="924152" y="2357446"/>
                </a:lnTo>
                <a:lnTo>
                  <a:pt x="972236" y="2362395"/>
                </a:lnTo>
                <a:lnTo>
                  <a:pt x="1020733" y="2365386"/>
                </a:lnTo>
                <a:lnTo>
                  <a:pt x="1069594" y="2366391"/>
                </a:lnTo>
                <a:lnTo>
                  <a:pt x="1118361" y="2365404"/>
                </a:lnTo>
                <a:lnTo>
                  <a:pt x="1166627" y="2362468"/>
                </a:lnTo>
                <a:lnTo>
                  <a:pt x="1214353" y="2357623"/>
                </a:lnTo>
                <a:lnTo>
                  <a:pt x="1261501" y="2350905"/>
                </a:lnTo>
                <a:lnTo>
                  <a:pt x="1308033" y="2342353"/>
                </a:lnTo>
                <a:lnTo>
                  <a:pt x="1353910" y="2332005"/>
                </a:lnTo>
                <a:lnTo>
                  <a:pt x="1399096" y="2319899"/>
                </a:lnTo>
                <a:lnTo>
                  <a:pt x="1443551" y="2306073"/>
                </a:lnTo>
                <a:lnTo>
                  <a:pt x="1487237" y="2290565"/>
                </a:lnTo>
                <a:lnTo>
                  <a:pt x="1530117" y="2273413"/>
                </a:lnTo>
                <a:lnTo>
                  <a:pt x="1572153" y="2254655"/>
                </a:lnTo>
                <a:lnTo>
                  <a:pt x="1613306" y="2234329"/>
                </a:lnTo>
                <a:lnTo>
                  <a:pt x="1653538" y="2212474"/>
                </a:lnTo>
                <a:lnTo>
                  <a:pt x="1692812" y="2189128"/>
                </a:lnTo>
                <a:lnTo>
                  <a:pt x="1731089" y="2164327"/>
                </a:lnTo>
                <a:lnTo>
                  <a:pt x="1768331" y="2138112"/>
                </a:lnTo>
                <a:lnTo>
                  <a:pt x="1804500" y="2110518"/>
                </a:lnTo>
                <a:lnTo>
                  <a:pt x="1839559" y="2081586"/>
                </a:lnTo>
                <a:lnTo>
                  <a:pt x="1873468" y="2051352"/>
                </a:lnTo>
                <a:lnTo>
                  <a:pt x="1906190" y="2019855"/>
                </a:lnTo>
                <a:lnTo>
                  <a:pt x="1937687" y="1987133"/>
                </a:lnTo>
                <a:lnTo>
                  <a:pt x="1967921" y="1953224"/>
                </a:lnTo>
                <a:lnTo>
                  <a:pt x="1996853" y="1918165"/>
                </a:lnTo>
                <a:lnTo>
                  <a:pt x="2024447" y="1881996"/>
                </a:lnTo>
                <a:lnTo>
                  <a:pt x="2050662" y="1844754"/>
                </a:lnTo>
                <a:lnTo>
                  <a:pt x="2075463" y="1806477"/>
                </a:lnTo>
                <a:lnTo>
                  <a:pt x="2098809" y="1767203"/>
                </a:lnTo>
                <a:lnTo>
                  <a:pt x="2120664" y="1726971"/>
                </a:lnTo>
                <a:lnTo>
                  <a:pt x="2140990" y="1685818"/>
                </a:lnTo>
                <a:lnTo>
                  <a:pt x="2159748" y="1643782"/>
                </a:lnTo>
                <a:lnTo>
                  <a:pt x="2176900" y="1600902"/>
                </a:lnTo>
                <a:lnTo>
                  <a:pt x="2192408" y="1557216"/>
                </a:lnTo>
                <a:lnTo>
                  <a:pt x="2206234" y="1512761"/>
                </a:lnTo>
                <a:lnTo>
                  <a:pt x="2218340" y="1467575"/>
                </a:lnTo>
                <a:lnTo>
                  <a:pt x="2228688" y="1421698"/>
                </a:lnTo>
                <a:lnTo>
                  <a:pt x="2237240" y="1375166"/>
                </a:lnTo>
                <a:lnTo>
                  <a:pt x="2243958" y="1328018"/>
                </a:lnTo>
                <a:lnTo>
                  <a:pt x="2248803" y="1280292"/>
                </a:lnTo>
                <a:lnTo>
                  <a:pt x="2251739" y="1232026"/>
                </a:lnTo>
                <a:lnTo>
                  <a:pt x="2252726" y="1183258"/>
                </a:lnTo>
                <a:lnTo>
                  <a:pt x="2251739" y="1134481"/>
                </a:lnTo>
                <a:lnTo>
                  <a:pt x="2248803" y="1086207"/>
                </a:lnTo>
                <a:lnTo>
                  <a:pt x="2243958" y="1038472"/>
                </a:lnTo>
                <a:lnTo>
                  <a:pt x="2237240" y="991317"/>
                </a:lnTo>
                <a:lnTo>
                  <a:pt x="2228688" y="944777"/>
                </a:lnTo>
                <a:lnTo>
                  <a:pt x="2218340" y="898893"/>
                </a:lnTo>
                <a:lnTo>
                  <a:pt x="2206234" y="853701"/>
                </a:lnTo>
                <a:lnTo>
                  <a:pt x="2192408" y="809239"/>
                </a:lnTo>
                <a:lnTo>
                  <a:pt x="2176900" y="765547"/>
                </a:lnTo>
                <a:lnTo>
                  <a:pt x="2159748" y="722661"/>
                </a:lnTo>
                <a:lnTo>
                  <a:pt x="2140990" y="680620"/>
                </a:lnTo>
                <a:lnTo>
                  <a:pt x="2120664" y="639463"/>
                </a:lnTo>
                <a:lnTo>
                  <a:pt x="2098809" y="599226"/>
                </a:lnTo>
                <a:lnTo>
                  <a:pt x="2075463" y="559948"/>
                </a:lnTo>
                <a:lnTo>
                  <a:pt x="2050662" y="521667"/>
                </a:lnTo>
                <a:lnTo>
                  <a:pt x="2024447" y="484421"/>
                </a:lnTo>
                <a:lnTo>
                  <a:pt x="1996853" y="448249"/>
                </a:lnTo>
                <a:lnTo>
                  <a:pt x="1967921" y="413187"/>
                </a:lnTo>
                <a:lnTo>
                  <a:pt x="1937687" y="379275"/>
                </a:lnTo>
                <a:lnTo>
                  <a:pt x="1906190" y="346551"/>
                </a:lnTo>
                <a:lnTo>
                  <a:pt x="1873468" y="315051"/>
                </a:lnTo>
                <a:lnTo>
                  <a:pt x="1839559" y="284816"/>
                </a:lnTo>
                <a:lnTo>
                  <a:pt x="1804500" y="255881"/>
                </a:lnTo>
                <a:lnTo>
                  <a:pt x="1768331" y="228287"/>
                </a:lnTo>
                <a:lnTo>
                  <a:pt x="1731089" y="202069"/>
                </a:lnTo>
                <a:lnTo>
                  <a:pt x="1692812" y="177268"/>
                </a:lnTo>
                <a:lnTo>
                  <a:pt x="1653538" y="153920"/>
                </a:lnTo>
                <a:lnTo>
                  <a:pt x="1613306" y="132064"/>
                </a:lnTo>
                <a:lnTo>
                  <a:pt x="1572153" y="111738"/>
                </a:lnTo>
                <a:lnTo>
                  <a:pt x="1530117" y="92979"/>
                </a:lnTo>
                <a:lnTo>
                  <a:pt x="1487237" y="75827"/>
                </a:lnTo>
                <a:lnTo>
                  <a:pt x="1443551" y="60318"/>
                </a:lnTo>
                <a:lnTo>
                  <a:pt x="1399096" y="46492"/>
                </a:lnTo>
                <a:lnTo>
                  <a:pt x="1353910" y="34386"/>
                </a:lnTo>
                <a:lnTo>
                  <a:pt x="1308033" y="24037"/>
                </a:lnTo>
                <a:lnTo>
                  <a:pt x="1261501" y="15485"/>
                </a:lnTo>
                <a:lnTo>
                  <a:pt x="1214353" y="8767"/>
                </a:lnTo>
                <a:lnTo>
                  <a:pt x="1166627" y="3922"/>
                </a:lnTo>
                <a:lnTo>
                  <a:pt x="1118361" y="986"/>
                </a:lnTo>
                <a:lnTo>
                  <a:pt x="1069594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47">
            <a:extLst>
              <a:ext uri="{FF2B5EF4-FFF2-40B4-BE49-F238E27FC236}">
                <a16:creationId xmlns:a16="http://schemas.microsoft.com/office/drawing/2014/main" id="{B52CE2E7-C111-3516-BAE0-73E39CD1445C}"/>
              </a:ext>
            </a:extLst>
          </p:cNvPr>
          <p:cNvSpPr/>
          <p:nvPr/>
        </p:nvSpPr>
        <p:spPr>
          <a:xfrm>
            <a:off x="9141769" y="1549019"/>
            <a:ext cx="1183640" cy="1689100"/>
          </a:xfrm>
          <a:custGeom>
            <a:avLst/>
            <a:gdLst/>
            <a:ahLst/>
            <a:cxnLst/>
            <a:rect l="l" t="t" r="r" b="b"/>
            <a:pathLst>
              <a:path w="1183640" h="1689100">
                <a:moveTo>
                  <a:pt x="1183457" y="0"/>
                </a:moveTo>
                <a:lnTo>
                  <a:pt x="1131067" y="1162"/>
                </a:lnTo>
                <a:lnTo>
                  <a:pt x="1078875" y="4639"/>
                </a:lnTo>
                <a:lnTo>
                  <a:pt x="1026957" y="10410"/>
                </a:lnTo>
                <a:lnTo>
                  <a:pt x="975390" y="18458"/>
                </a:lnTo>
                <a:lnTo>
                  <a:pt x="924250" y="28765"/>
                </a:lnTo>
                <a:lnTo>
                  <a:pt x="873613" y="41312"/>
                </a:lnTo>
                <a:lnTo>
                  <a:pt x="823554" y="56081"/>
                </a:lnTo>
                <a:lnTo>
                  <a:pt x="774151" y="73054"/>
                </a:lnTo>
                <a:lnTo>
                  <a:pt x="725480" y="92212"/>
                </a:lnTo>
                <a:lnTo>
                  <a:pt x="677616" y="113537"/>
                </a:lnTo>
                <a:lnTo>
                  <a:pt x="633952" y="135283"/>
                </a:lnTo>
                <a:lnTo>
                  <a:pt x="591575" y="158575"/>
                </a:lnTo>
                <a:lnTo>
                  <a:pt x="550502" y="183362"/>
                </a:lnTo>
                <a:lnTo>
                  <a:pt x="510753" y="209596"/>
                </a:lnTo>
                <a:lnTo>
                  <a:pt x="472344" y="237223"/>
                </a:lnTo>
                <a:lnTo>
                  <a:pt x="435294" y="266195"/>
                </a:lnTo>
                <a:lnTo>
                  <a:pt x="399621" y="296460"/>
                </a:lnTo>
                <a:lnTo>
                  <a:pt x="365343" y="327967"/>
                </a:lnTo>
                <a:lnTo>
                  <a:pt x="332479" y="360667"/>
                </a:lnTo>
                <a:lnTo>
                  <a:pt x="301047" y="394507"/>
                </a:lnTo>
                <a:lnTo>
                  <a:pt x="271065" y="429438"/>
                </a:lnTo>
                <a:lnTo>
                  <a:pt x="242550" y="465409"/>
                </a:lnTo>
                <a:lnTo>
                  <a:pt x="215522" y="502369"/>
                </a:lnTo>
                <a:lnTo>
                  <a:pt x="189998" y="540267"/>
                </a:lnTo>
                <a:lnTo>
                  <a:pt x="165996" y="579053"/>
                </a:lnTo>
                <a:lnTo>
                  <a:pt x="143535" y="618676"/>
                </a:lnTo>
                <a:lnTo>
                  <a:pt x="122633" y="659086"/>
                </a:lnTo>
                <a:lnTo>
                  <a:pt x="103308" y="700231"/>
                </a:lnTo>
                <a:lnTo>
                  <a:pt x="85578" y="742062"/>
                </a:lnTo>
                <a:lnTo>
                  <a:pt x="69461" y="784526"/>
                </a:lnTo>
                <a:lnTo>
                  <a:pt x="54975" y="827574"/>
                </a:lnTo>
                <a:lnTo>
                  <a:pt x="42139" y="871156"/>
                </a:lnTo>
                <a:lnTo>
                  <a:pt x="30971" y="915219"/>
                </a:lnTo>
                <a:lnTo>
                  <a:pt x="21488" y="959714"/>
                </a:lnTo>
                <a:lnTo>
                  <a:pt x="13710" y="1004590"/>
                </a:lnTo>
                <a:lnTo>
                  <a:pt x="7654" y="1049796"/>
                </a:lnTo>
                <a:lnTo>
                  <a:pt x="3338" y="1095282"/>
                </a:lnTo>
                <a:lnTo>
                  <a:pt x="780" y="1140997"/>
                </a:lnTo>
                <a:lnTo>
                  <a:pt x="0" y="1186889"/>
                </a:lnTo>
                <a:lnTo>
                  <a:pt x="1014" y="1232910"/>
                </a:lnTo>
                <a:lnTo>
                  <a:pt x="3841" y="1279007"/>
                </a:lnTo>
                <a:lnTo>
                  <a:pt x="8499" y="1325130"/>
                </a:lnTo>
                <a:lnTo>
                  <a:pt x="15006" y="1371228"/>
                </a:lnTo>
                <a:lnTo>
                  <a:pt x="23381" y="1417252"/>
                </a:lnTo>
                <a:lnTo>
                  <a:pt x="33641" y="1463149"/>
                </a:lnTo>
                <a:lnTo>
                  <a:pt x="45806" y="1508870"/>
                </a:lnTo>
                <a:lnTo>
                  <a:pt x="59892" y="1554363"/>
                </a:lnTo>
                <a:lnTo>
                  <a:pt x="75918" y="1599578"/>
                </a:lnTo>
                <a:lnTo>
                  <a:pt x="93902" y="1644465"/>
                </a:lnTo>
                <a:lnTo>
                  <a:pt x="113863" y="1688972"/>
                </a:lnTo>
                <a:lnTo>
                  <a:pt x="648660" y="1436115"/>
                </a:lnTo>
                <a:lnTo>
                  <a:pt x="628369" y="1387824"/>
                </a:lnTo>
                <a:lnTo>
                  <a:pt x="612492" y="1338094"/>
                </a:lnTo>
                <a:lnTo>
                  <a:pt x="601084" y="1287224"/>
                </a:lnTo>
                <a:lnTo>
                  <a:pt x="594198" y="1235512"/>
                </a:lnTo>
                <a:lnTo>
                  <a:pt x="591891" y="1183258"/>
                </a:lnTo>
                <a:lnTo>
                  <a:pt x="593852" y="1134732"/>
                </a:lnTo>
                <a:lnTo>
                  <a:pt x="599632" y="1087286"/>
                </a:lnTo>
                <a:lnTo>
                  <a:pt x="609080" y="1041072"/>
                </a:lnTo>
                <a:lnTo>
                  <a:pt x="622044" y="996242"/>
                </a:lnTo>
                <a:lnTo>
                  <a:pt x="638371" y="952950"/>
                </a:lnTo>
                <a:lnTo>
                  <a:pt x="657910" y="911347"/>
                </a:lnTo>
                <a:lnTo>
                  <a:pt x="680507" y="871585"/>
                </a:lnTo>
                <a:lnTo>
                  <a:pt x="706012" y="833817"/>
                </a:lnTo>
                <a:lnTo>
                  <a:pt x="734272" y="798196"/>
                </a:lnTo>
                <a:lnTo>
                  <a:pt x="765135" y="764873"/>
                </a:lnTo>
                <a:lnTo>
                  <a:pt x="798448" y="734001"/>
                </a:lnTo>
                <a:lnTo>
                  <a:pt x="834061" y="705731"/>
                </a:lnTo>
                <a:lnTo>
                  <a:pt x="871819" y="680218"/>
                </a:lnTo>
                <a:lnTo>
                  <a:pt x="911573" y="657611"/>
                </a:lnTo>
                <a:lnTo>
                  <a:pt x="953168" y="638065"/>
                </a:lnTo>
                <a:lnTo>
                  <a:pt x="996454" y="621732"/>
                </a:lnTo>
                <a:lnTo>
                  <a:pt x="1041278" y="608762"/>
                </a:lnTo>
                <a:lnTo>
                  <a:pt x="1087488" y="599310"/>
                </a:lnTo>
                <a:lnTo>
                  <a:pt x="1134931" y="593527"/>
                </a:lnTo>
                <a:lnTo>
                  <a:pt x="1183457" y="591565"/>
                </a:lnTo>
                <a:lnTo>
                  <a:pt x="1183457" y="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noProof="0"/>
          </a:p>
        </p:txBody>
      </p:sp>
      <p:sp>
        <p:nvSpPr>
          <p:cNvPr id="3" name="TextBox 2"/>
          <p:cNvSpPr txBox="1"/>
          <p:nvPr/>
        </p:nvSpPr>
        <p:spPr>
          <a:xfrm>
            <a:off x="548640" y="365760"/>
            <a:ext cx="10972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072C6"/>
                </a:solidFill>
                <a:latin typeface="Arial"/>
              </a:defRPr>
            </a:pPr>
            <a:r>
              <a:rPr lang="ru-RU" dirty="0"/>
              <a:t>Состав по национальностям </a:t>
            </a:r>
            <a:r>
              <a:rPr dirty="0"/>
              <a:t>— 2025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371600"/>
            <a:ext cx="3291840" cy="146304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07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200" b="1">
                <a:solidFill>
                  <a:srgbClr val="282828"/>
                </a:solidFill>
              </a:defRPr>
            </a:pPr>
            <a:r>
              <a:rPr dirty="0"/>
              <a:t>ОБЩАЯ ЧИСЛЕННОСТЬ</a:t>
            </a:r>
          </a:p>
          <a:p>
            <a:pPr algn="ctr">
              <a:spcBef>
                <a:spcPts val="800"/>
              </a:spcBef>
              <a:defRPr sz="3600" b="1">
                <a:solidFill>
                  <a:srgbClr val="0072C6"/>
                </a:solidFill>
              </a:defRPr>
            </a:pPr>
            <a:r>
              <a:rPr dirty="0"/>
              <a:t>118 506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114800" y="1371600"/>
            <a:ext cx="3657600" cy="14630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367CC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200" b="1">
                <a:solidFill>
                  <a:srgbClr val="282828"/>
                </a:solidFill>
              </a:defRPr>
            </a:pPr>
            <a:r>
              <a:t>МУЖЧИНЫ (78%)</a:t>
            </a:r>
          </a:p>
          <a:p>
            <a:pPr algn="ctr">
              <a:spcBef>
                <a:spcPts val="800"/>
              </a:spcBef>
              <a:defRPr sz="3600" b="1">
                <a:solidFill>
                  <a:srgbClr val="367CCB"/>
                </a:solidFill>
              </a:defRPr>
            </a:pPr>
            <a:r>
              <a:t>92 736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046720" y="1371600"/>
            <a:ext cx="3657600" cy="14630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0629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200" b="1">
                <a:solidFill>
                  <a:srgbClr val="282828"/>
                </a:solidFill>
              </a:defRPr>
            </a:pPr>
            <a:r>
              <a:t>ЖЕНЩИНЫ (22%)</a:t>
            </a:r>
          </a:p>
          <a:p>
            <a:pPr algn="ctr">
              <a:spcBef>
                <a:spcPts val="800"/>
              </a:spcBef>
              <a:defRPr sz="3600" b="1">
                <a:solidFill>
                  <a:srgbClr val="F06292"/>
                </a:solidFill>
              </a:defRPr>
            </a:pPr>
            <a:r>
              <a:t>25 770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3108960"/>
            <a:ext cx="11155680" cy="32918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22960" y="3291840"/>
            <a:ext cx="5344733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0072C6"/>
                </a:solidFill>
              </a:defRPr>
            </a:pPr>
            <a:r>
              <a:rPr dirty="0" err="1"/>
              <a:t>Распределение</a:t>
            </a:r>
            <a:r>
              <a:rPr dirty="0"/>
              <a:t> </a:t>
            </a:r>
            <a:r>
              <a:rPr dirty="0" err="1"/>
              <a:t>численности</a:t>
            </a:r>
            <a:r>
              <a:rPr dirty="0"/>
              <a:t> </a:t>
            </a:r>
            <a:r>
              <a:rPr lang="ru-RU" dirty="0"/>
              <a:t>по национальностям</a:t>
            </a:r>
            <a:endParaRPr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822960" y="3840480"/>
          <a:ext cx="8321040" cy="2000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pPr algn="ctr">
                        <a:defRPr sz="1200" b="1">
                          <a:solidFill>
                            <a:srgbClr val="FFFFFF"/>
                          </a:solidFill>
                        </a:defRPr>
                      </a:pPr>
                      <a:r>
                        <a:rPr dirty="0" err="1"/>
                        <a:t>Категория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персонала</a:t>
                      </a:r>
                      <a:endParaRPr dirty="0"/>
                    </a:p>
                  </a:txBody>
                  <a:tcPr>
                    <a:solidFill>
                      <a:srgbClr val="0072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 b="1">
                          <a:solidFill>
                            <a:srgbClr val="FFFFFF"/>
                          </a:solidFill>
                        </a:defRPr>
                      </a:pPr>
                      <a:r>
                        <a:t>Всего</a:t>
                      </a:r>
                    </a:p>
                  </a:txBody>
                  <a:tcPr>
                    <a:solidFill>
                      <a:srgbClr val="0072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 b="1">
                          <a:solidFill>
                            <a:srgbClr val="FFFFFF"/>
                          </a:solidFill>
                        </a:defRPr>
                      </a:pPr>
                      <a:r>
                        <a:rPr lang="ru-RU" dirty="0"/>
                        <a:t>%</a:t>
                      </a:r>
                      <a:endParaRPr dirty="0"/>
                    </a:p>
                  </a:txBody>
                  <a:tcPr>
                    <a:solidFill>
                      <a:srgbClr val="0072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l">
                        <a:defRPr sz="1100" b="1">
                          <a:solidFill>
                            <a:srgbClr val="282828"/>
                          </a:solidFill>
                          <a:latin typeface="Arial"/>
                        </a:defRPr>
                      </a:pPr>
                      <a:r>
                        <a:rPr lang="ru-RU" dirty="0"/>
                        <a:t>Казах (-</a:t>
                      </a:r>
                      <a:r>
                        <a:rPr lang="ru-RU" dirty="0" err="1"/>
                        <a:t>шка</a:t>
                      </a:r>
                      <a:r>
                        <a:rPr lang="ru-RU" dirty="0"/>
                        <a:t>)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0072C6"/>
                          </a:solidFill>
                          <a:latin typeface="Arial"/>
                        </a:defRPr>
                      </a:pPr>
                      <a:r>
                        <a:rPr lang="ru-RU" dirty="0"/>
                        <a:t>103782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67CCB"/>
                          </a:solidFill>
                          <a:latin typeface="Arial"/>
                        </a:defRPr>
                      </a:pPr>
                      <a:r>
                        <a:rPr lang="ru-RU" dirty="0"/>
                        <a:t>87,6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l">
                        <a:defRPr sz="1100" b="1">
                          <a:solidFill>
                            <a:srgbClr val="282828"/>
                          </a:solidFill>
                          <a:latin typeface="Arial"/>
                        </a:defRPr>
                      </a:pPr>
                      <a:r>
                        <a:rPr lang="ru-RU" dirty="0"/>
                        <a:t>Русский (-</a:t>
                      </a:r>
                      <a:r>
                        <a:rPr lang="ru-RU" dirty="0" err="1"/>
                        <a:t>ая</a:t>
                      </a:r>
                      <a:r>
                        <a:rPr lang="ru-RU" dirty="0"/>
                        <a:t>)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0072C6"/>
                          </a:solidFill>
                          <a:latin typeface="Arial"/>
                        </a:defRPr>
                      </a:pPr>
                      <a:r>
                        <a:rPr lang="ru-RU" dirty="0"/>
                        <a:t>9749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67CCB"/>
                          </a:solidFill>
                          <a:latin typeface="Arial"/>
                        </a:defRPr>
                      </a:pPr>
                      <a:r>
                        <a:rPr lang="ru-RU" dirty="0"/>
                        <a:t>8,2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l">
                        <a:defRPr sz="1100" b="1">
                          <a:solidFill>
                            <a:srgbClr val="282828"/>
                          </a:solidFill>
                          <a:latin typeface="Arial"/>
                        </a:defRPr>
                      </a:pPr>
                      <a:r>
                        <a:rPr lang="ru-RU" dirty="0"/>
                        <a:t>Украинец (-ка)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0072C6"/>
                          </a:solidFill>
                          <a:latin typeface="Arial"/>
                        </a:defRPr>
                      </a:pPr>
                      <a:r>
                        <a:rPr lang="ru-RU" dirty="0"/>
                        <a:t>1562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67CCB"/>
                          </a:solidFill>
                          <a:latin typeface="Arial"/>
                        </a:defRPr>
                      </a:pPr>
                      <a:r>
                        <a:rPr lang="ru-RU" dirty="0"/>
                        <a:t>1,3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l">
                        <a:defRPr sz="1100" b="1">
                          <a:solidFill>
                            <a:srgbClr val="282828"/>
                          </a:solidFill>
                          <a:latin typeface="Arial"/>
                        </a:defRPr>
                      </a:pPr>
                      <a:r>
                        <a:rPr lang="ru-RU" dirty="0"/>
                        <a:t>Татарин (-ка)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0072C6"/>
                          </a:solidFill>
                          <a:latin typeface="Arial"/>
                        </a:defRPr>
                      </a:pPr>
                      <a:r>
                        <a:rPr lang="ru-RU" dirty="0"/>
                        <a:t>817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67CCB"/>
                          </a:solidFill>
                          <a:latin typeface="Arial"/>
                        </a:defRPr>
                      </a:pPr>
                      <a:r>
                        <a:rPr lang="ru-RU" dirty="0"/>
                        <a:t>0,7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l">
                        <a:defRPr sz="1100" b="1">
                          <a:solidFill>
                            <a:srgbClr val="282828"/>
                          </a:solidFill>
                          <a:latin typeface="Arial"/>
                        </a:defRPr>
                      </a:pPr>
                      <a:r>
                        <a:rPr lang="ru-RU" dirty="0"/>
                        <a:t>Немец (-ка)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0072C6"/>
                          </a:solidFill>
                          <a:latin typeface="Arial"/>
                        </a:defRPr>
                      </a:pPr>
                      <a:r>
                        <a:rPr lang="ru-RU" dirty="0"/>
                        <a:t>717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67CCB"/>
                          </a:solidFill>
                          <a:latin typeface="Arial"/>
                        </a:defRPr>
                      </a:pPr>
                      <a:r>
                        <a:rPr lang="ru-RU" dirty="0"/>
                        <a:t>0,6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l">
                        <a:defRPr sz="1100" b="1">
                          <a:solidFill>
                            <a:srgbClr val="282828"/>
                          </a:solidFill>
                          <a:latin typeface="Arial"/>
                        </a:defRPr>
                      </a:pPr>
                      <a:r>
                        <a:rPr lang="ru-RU" dirty="0"/>
                        <a:t>Другие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0072C6"/>
                          </a:solidFill>
                          <a:latin typeface="Arial"/>
                        </a:defRPr>
                      </a:pPr>
                      <a:r>
                        <a:rPr lang="ru-RU" dirty="0"/>
                        <a:t>1879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67CCB"/>
                          </a:solidFill>
                          <a:latin typeface="Arial"/>
                        </a:defRPr>
                      </a:pPr>
                      <a:r>
                        <a:rPr lang="ru-RU" dirty="0"/>
                        <a:t>1,6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4121</TotalTime>
  <Words>2232</Words>
  <Application>Microsoft Office PowerPoint</Application>
  <PresentationFormat>Широкоэкранный</PresentationFormat>
  <Paragraphs>325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Aptos</vt:lpstr>
      <vt:lpstr>Arial</vt:lpstr>
      <vt:lpstr>Arial MT</vt:lpstr>
      <vt:lpstr>Calibri</vt:lpstr>
      <vt:lpstr>Microsoft Sans Serif</vt:lpstr>
      <vt:lpstr>Tahoma</vt:lpstr>
      <vt:lpstr>Times New Roman</vt:lpstr>
      <vt:lpstr>Verdana</vt:lpstr>
      <vt:lpstr>Wingdings</vt:lpstr>
      <vt:lpstr>Office Theme</vt:lpstr>
      <vt:lpstr>Отчет по Кадровой политике по итогам 2025 года</vt:lpstr>
      <vt:lpstr>ТРУДОВАЯ ПРАКТИКА</vt:lpstr>
      <vt:lpstr>ТРУДОВАЯ ПРАКТИКА</vt:lpstr>
      <vt:lpstr>ТРУДОВАЯ ПРАКТИКА</vt:lpstr>
      <vt:lpstr>ГЕНДЕРНОЕ РАВЕНСТВО - 2025</vt:lpstr>
      <vt:lpstr>ГЕНДЕРНОЕ РАВЕНСТВО - 2025</vt:lpstr>
      <vt:lpstr>Презентация PowerPoint</vt:lpstr>
      <vt:lpstr>СВЕДЕНИЯ О ТРУДОУСТРОЕННЫХ СОТРУДНИКАХ В КОМПАНИЮ ЗА 2025 ГОД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Аягоз Т Темирова</dc:creator>
  <cp:lastModifiedBy>Бахтияр Салихидинулы</cp:lastModifiedBy>
  <cp:revision>8</cp:revision>
  <dcterms:created xsi:type="dcterms:W3CDTF">2026-08-28T09:28:45Z</dcterms:created>
  <dcterms:modified xsi:type="dcterms:W3CDTF">2026-09-02T04:30:38Z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2025-09-30T00:00:00Z</vt:filetime>
  </property>
  <property fmtid="{D5CDD505-2E9C-101B-9397-08002B2CF9AE}" pid="4" name="Creator">
    <vt:lpwstr>Microsoft® PowerPoint® для Microsoft 365</vt:lpwstr>
  </property>
  <property fmtid="{D5CDD505-2E9C-101B-9397-08002B2CF9AE}" pid="5" name="LastSaved">
    <vt:filetime>2026-08-28T00:00:00Z</vt:filetime>
  </property>
  <property fmtid="{D5CDD505-2E9C-101B-9397-08002B2CF9AE}" pid="6" name="Producer">
    <vt:lpwstr>Microsoft® PowerPoint® для Microsoft 365</vt:lpwstr>
  </property>
</Properties>
</file>