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84455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СЕМЕЙ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ТЕМІРЖОЛ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ВОКЗАЛЫНДА КОММЕРЦИЯЛЫҚ ҚЫЗМЕТ ҮШІН ЖАЛҒА БЕРІЛЕТІН КОММЕРЦИЯЛЫҚ АЛАҢДАРДЫҢ ОРНАЛАСУ СХЕМАСЫ</a:t>
            </a:r>
          </a:p>
          <a:p>
            <a:pPr algn="ctr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1-қабат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" t="2706" r="432" b="29116"/>
          <a:stretch/>
        </p:blipFill>
        <p:spPr bwMode="auto">
          <a:xfrm>
            <a:off x="107505" y="1268760"/>
            <a:ext cx="8928992" cy="316608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496" y="4780890"/>
            <a:ext cx="4536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үй-жай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- 23,25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- 2 д./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- 2 д./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2 д./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ЛЭД экран- 1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Шаштараз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- 11,6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- 1 д./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33041" y="2204864"/>
            <a:ext cx="288032" cy="242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3042059"/>
            <a:ext cx="288032" cy="242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22106" y="2382121"/>
            <a:ext cx="288032" cy="242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07711" y="3042059"/>
            <a:ext cx="288032" cy="242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03631" y="2420888"/>
            <a:ext cx="288032" cy="242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2423924"/>
            <a:ext cx="288032" cy="2481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32440" y="2429147"/>
            <a:ext cx="370961" cy="242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216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14653"/>
            <a:ext cx="9108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СЕМЕЙ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ТЕМІРЖОЛ ВОКЗАЛЫНДА КОММЕРЦИЯЛЫҚ ҚЫЗМЕТ ҮШІН ЖАЛҒА БЕРІЛЕТІН КОММЕРЦИЯЛЫҚ АЛАҢДАРДЫҢ ОРНАЛАСУ СХЕМАСЫ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2-қабат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3"/>
            <a:ext cx="892899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4993431"/>
            <a:ext cx="4968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- 6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2177963"/>
            <a:ext cx="288032" cy="242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416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2656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СЕМЕЙ ТЕМІРЖОЛ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ВОКЗАЛЫНДА КОММЕРЦИЯЛЫҚ ҚЫЗМЕТ ҮШІН ЖАЛҒА БЕРІЛЕТІН КОММЕРЦИЯЛЫҚ АЛАҢДАРДЫҢ ОРНАЛАСУ СХЕМАСЫ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перрон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" t="1456" r="818" b="54881"/>
          <a:stretch/>
        </p:blipFill>
        <p:spPr bwMode="auto">
          <a:xfrm>
            <a:off x="136048" y="1417320"/>
            <a:ext cx="8871904" cy="29477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6048" y="5013176"/>
            <a:ext cx="4680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Коммерциялық алаң – 7,0 ш.м.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418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127</Words>
  <Application>Microsoft Office PowerPoint</Application>
  <PresentationFormat>Экран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Бексултан Т. Утепов</dc:creator>
  <cp:lastModifiedBy>Бексултан Т. Утепов</cp:lastModifiedBy>
  <cp:revision>5</cp:revision>
  <dcterms:created xsi:type="dcterms:W3CDTF">2024-04-26T04:52:49Z</dcterms:created>
  <dcterms:modified xsi:type="dcterms:W3CDTF">2024-04-26T12:56:44Z</dcterms:modified>
</cp:coreProperties>
</file>