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639" autoAdjust="0"/>
  </p:normalViewPr>
  <p:slideViewPr>
    <p:cSldViewPr>
      <p:cViewPr>
        <p:scale>
          <a:sx n="93" d="100"/>
          <a:sy n="93" d="100"/>
        </p:scale>
        <p:origin x="-964" y="-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2844" y="155106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-892213" y="2606669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42844" y="364331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929456" y="1963824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821505" y="3107529"/>
            <a:ext cx="1072364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1326127" y="2460031"/>
            <a:ext cx="133764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428728" y="1714488"/>
            <a:ext cx="400110" cy="164307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Қалаға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шығу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857356" y="3571877"/>
            <a:ext cx="242889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572000" y="3571877"/>
            <a:ext cx="235745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1250927" y="2963860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826193" y="2245718"/>
            <a:ext cx="133764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1535885" y="1821646"/>
            <a:ext cx="64294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857356" y="1500175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6323025" y="2963860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6200000" flipH="1">
            <a:off x="6826853" y="2245718"/>
            <a:ext cx="143288" cy="80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6597645" y="1831983"/>
            <a:ext cx="667569" cy="39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786578" y="1500175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V="1">
            <a:off x="1995676" y="1504731"/>
            <a:ext cx="142464" cy="133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0800000">
            <a:off x="6490594" y="1503485"/>
            <a:ext cx="119213" cy="117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2214546" y="1500175"/>
            <a:ext cx="142876" cy="1428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357422" y="1500175"/>
            <a:ext cx="414340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6666411" y="1500175"/>
            <a:ext cx="129691" cy="1166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6200000" flipV="1">
            <a:off x="4461024" y="3456439"/>
            <a:ext cx="132285" cy="932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5400000" flipH="1" flipV="1">
            <a:off x="4271135" y="3460724"/>
            <a:ext cx="133100" cy="10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7499370" y="1500174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>
            <a:off x="7678759" y="2535231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7500958" y="3547488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5400000">
            <a:off x="7071536" y="1928008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6963585" y="3036091"/>
            <a:ext cx="1072364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7358082" y="2434342"/>
            <a:ext cx="126213" cy="815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7072330" y="1656878"/>
            <a:ext cx="400110" cy="164307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Қалаға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шығу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072198" y="2428868"/>
            <a:ext cx="285752" cy="21431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k-KZ" sz="1000" dirty="0">
                <a:solidFill>
                  <a:srgbClr val="FF0000"/>
                </a:solidFill>
              </a:rPr>
              <a:t>3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240656" y="4005064"/>
            <a:ext cx="55215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- 5,5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13,5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ш.м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Төлем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терминалына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- 8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- 10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621764" y="3008876"/>
            <a:ext cx="307690" cy="28575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ru-RU" sz="1000" dirty="0" smtClean="0">
                <a:solidFill>
                  <a:srgbClr val="FF0000"/>
                </a:solidFill>
              </a:rPr>
              <a:t>1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071802" y="1643050"/>
            <a:ext cx="285752" cy="21431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k-KZ" sz="1000" dirty="0">
                <a:solidFill>
                  <a:srgbClr val="FF0000"/>
                </a:solidFill>
              </a:rPr>
              <a:t>2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628307" y="2573505"/>
            <a:ext cx="285752" cy="428628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k-KZ" sz="1000" dirty="0">
                <a:solidFill>
                  <a:srgbClr val="FF0000"/>
                </a:solidFill>
              </a:rPr>
              <a:t>4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565140" y="3286124"/>
            <a:ext cx="357190" cy="28575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k-KZ" sz="1000" dirty="0">
                <a:solidFill>
                  <a:srgbClr val="FF0000"/>
                </a:solidFill>
              </a:rPr>
              <a:t>5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ШУ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ТЕМІРЖОЛ ВОКЗАЛЫНДА КОММЕРЦИЯЛЫҚ ҚЫЗМЕТ ҮШІН ЖАЛҒА БЕРІЛЕТІН КОММЕРЦИЯЛЫҚ АЛАҢДАРДЫҢ ОРНАЛАСУ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СХЕМАСЫ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1-қабат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642918"/>
            <a:ext cx="585788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2357430"/>
            <a:ext cx="585788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00828" y="1499380"/>
            <a:ext cx="171451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57290" y="2000240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1679555" y="1177909"/>
            <a:ext cx="107157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2143902" y="228519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143902" y="192800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174065" y="2112159"/>
            <a:ext cx="152400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214546" y="714356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036745" y="1177909"/>
            <a:ext cx="107157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14546" y="85723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14546" y="1000108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14546" y="1142984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14546" y="1285860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14546" y="1428736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2071670" y="1500174"/>
            <a:ext cx="171451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214546" y="157161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571736" y="1714488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928926" y="642918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3072596" y="999314"/>
            <a:ext cx="71438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857488" y="1357298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5572926" y="927876"/>
            <a:ext cx="57150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5394331" y="1892289"/>
            <a:ext cx="92869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6200000" flipV="1">
            <a:off x="5750727" y="1321579"/>
            <a:ext cx="142876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5644364" y="2142322"/>
            <a:ext cx="42862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857884" y="1928802"/>
            <a:ext cx="314327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5644364" y="856438"/>
            <a:ext cx="42783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857884" y="1071546"/>
            <a:ext cx="314327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8572528" y="1500174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8216132" y="1499380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643966" y="1928802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648641" y="149545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643966" y="1427148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8643966" y="1355710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643966" y="1285860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8643966" y="1142984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8643966" y="1214422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500034" y="1356504"/>
            <a:ext cx="857256" cy="100092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dirty="0">
                <a:solidFill>
                  <a:srgbClr val="FF0000"/>
                </a:solidFill>
              </a:rPr>
              <a:t>6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83568" y="2777305"/>
            <a:ext cx="742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- 34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0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ШУ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ТЕМІРЖОЛ ВОКЗАЛЫНДА КОММЕРЦИЯЛЫҚ ҚЫЗМЕТ ҮШІН ЖАЛҒА БЕРІЛЕТІН КОММЕРЦИЯЛЫҚ АЛАҢДАРДЫҢ ОРНАЛАСУ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СХЕМАСЫ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-қабат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85</Words>
  <Application>Microsoft Office PowerPoint</Application>
  <PresentationFormat>Экран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Динара М. Абдуллаева</dc:creator>
  <cp:lastModifiedBy>Айбек Мухаметкали</cp:lastModifiedBy>
  <cp:revision>73</cp:revision>
  <cp:lastPrinted>2024-04-18T10:24:01Z</cp:lastPrinted>
  <dcterms:created xsi:type="dcterms:W3CDTF">2018-12-10T04:08:54Z</dcterms:created>
  <dcterms:modified xsi:type="dcterms:W3CDTF">2024-04-19T05:34:28Z</dcterms:modified>
</cp:coreProperties>
</file>