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1" r:id="rId2"/>
    <p:sldId id="267" r:id="rId3"/>
    <p:sldId id="270" r:id="rId4"/>
    <p:sldId id="271" r:id="rId5"/>
    <p:sldId id="269" r:id="rId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874000-6064-43B9-830E-6363DE429074}">
          <p14:sldIdLst>
            <p14:sldId id="261"/>
            <p14:sldId id="267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60" d="100"/>
          <a:sy n="60" d="100"/>
        </p:scale>
        <p:origin x="-118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FF6DD-18E1-4A74-9B74-DA44B828273C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215E-36F3-455C-904B-8D26B8FBF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215E-36F3-455C-904B-8D26B8FBFD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8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7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8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8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6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6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urbekova_Z\Desktop\схема с долгосрочкой Астана\1этаж нз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9370" r="2384" b="24670"/>
          <a:stretch/>
        </p:blipFill>
        <p:spPr bwMode="auto">
          <a:xfrm>
            <a:off x="323529" y="2195028"/>
            <a:ext cx="8496944" cy="34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64288" y="4643300"/>
            <a:ext cx="360040" cy="41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771092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3347156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7" y="3407532"/>
            <a:ext cx="216024" cy="81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273352"/>
            <a:ext cx="288033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2158" y="3249636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5517232"/>
            <a:ext cx="4278067" cy="750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32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ш.м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2. Билет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кассасы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5,7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44360" y="3014366"/>
            <a:ext cx="258660" cy="27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2786058"/>
            <a:ext cx="194335" cy="13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56956" y="2564904"/>
            <a:ext cx="258661" cy="36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8002" y="2887440"/>
            <a:ext cx="344278" cy="13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51194" y="2663233"/>
            <a:ext cx="235146" cy="86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4358724"/>
            <a:ext cx="194335" cy="7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20453" y="4373730"/>
            <a:ext cx="194335" cy="7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36132" y="5048862"/>
            <a:ext cx="504059" cy="24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06252" y="5048862"/>
            <a:ext cx="378706" cy="24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33339" y="2784845"/>
            <a:ext cx="554465" cy="4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201380" y="4330494"/>
            <a:ext cx="1581954" cy="18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286248" y="3295648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54902" y="3321074"/>
            <a:ext cx="360040" cy="3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215074" y="2571744"/>
            <a:ext cx="135732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7286644" y="3714752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5000628" y="4357694"/>
            <a:ext cx="14287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smtClean="0">
                <a:latin typeface="Times New Roman" pitchFamily="18" charset="0"/>
                <a:cs typeface="Times New Roman" pitchFamily="18" charset="0"/>
              </a:rPr>
              <a:t>АСТАНА ТЕМІРЖОЛ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ВОКЗАЛЫНДА КОММЕРЦИЯЛЫҚ ҚЫЗМЕТ ҮШІН ЖАЛҒА БЕРІЛЕТІН КОММЕРЦИЯЛЫҚ АЛАҢДАРДЫҢ ОРНАЛАСУ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СХЕМАСЫ                                                                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ғимараттың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1 қабаты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730" y="334088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1724" y="42549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urbekova_Z\Desktop\схема с долгосрочкой Астана\2 нов зда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15287" r="8857" b="26098"/>
          <a:stretch/>
        </p:blipFill>
        <p:spPr bwMode="auto">
          <a:xfrm>
            <a:off x="269805" y="1268760"/>
            <a:ext cx="8262635" cy="3672408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6804248" y="263691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32699" y="3717032"/>
            <a:ext cx="238043" cy="268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912280" y="357301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542819"/>
            <a:ext cx="432048" cy="30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97336" y="3619146"/>
            <a:ext cx="270040" cy="122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39439" y="3636398"/>
            <a:ext cx="1188545" cy="9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54297" y="2420888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51297" y="3375155"/>
            <a:ext cx="982268" cy="63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231695" y="3608269"/>
            <a:ext cx="554465" cy="2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56201" y="3213656"/>
            <a:ext cx="378706" cy="435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03260" y="3179469"/>
            <a:ext cx="160607" cy="36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3714752"/>
            <a:ext cx="114300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06697" y="2573288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492896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35696" y="3227753"/>
            <a:ext cx="982268" cy="849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1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АСТАНА ТЕМІРЖОЛ ВОКЗАЛЫНДА КОММЕРЦИЯЛЫҚ ҚЫЗМЕТ ҮШІН ЖАЛҒА БЕРІЛЕТІН КОММЕРЦИЯЛЫҚ АЛАҢДАРДЫҢ ОРНАЛАСУ СХЕМАСЫ                                                                            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ғимараттың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қабаты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434" y="4941168"/>
            <a:ext cx="2474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</a:t>
            </a:r>
            <a:r>
              <a:rPr lang="kk-KZ" sz="1200" smtClean="0">
                <a:latin typeface="Times New Roman" pitchFamily="18" charset="0"/>
                <a:cs typeface="Times New Roman" pitchFamily="18" charset="0"/>
              </a:rPr>
              <a:t>циялық 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7,37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8219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areva_N\Pictures\цоко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4" y="542486"/>
            <a:ext cx="86947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05860" y="4365104"/>
            <a:ext cx="2372599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529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АСТАНА ТЕМІРЖОЛ ВОКЗАЛЫНДА КОММЕРЦИЯЛЫҚ ҚЫЗМЕТ ҮШІН ЖАЛҒА БЕРІЛЕТІН КОММЕРЦИЯЛЫҚ АЛАҢДАРДЫҢ ОРНАЛАСУ СХЕМАСЫ                                                                               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жертөле қабаты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573016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66547" y="269531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860" y="4509120"/>
            <a:ext cx="2797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       5.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72263" y="28338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rbekova_Z\Desktop\схема с долгосрочкой Астана\1 этаж сз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0325" r="11596" b="51427"/>
          <a:stretch/>
        </p:blipFill>
        <p:spPr bwMode="auto">
          <a:xfrm>
            <a:off x="179512" y="1369822"/>
            <a:ext cx="82992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9100" y="2305867"/>
            <a:ext cx="291356" cy="26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132856"/>
            <a:ext cx="426575" cy="21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212976"/>
            <a:ext cx="320492" cy="42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2071678"/>
            <a:ext cx="1218436" cy="69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013179"/>
            <a:ext cx="299266" cy="27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44208" y="1772816"/>
            <a:ext cx="1584176" cy="418837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44208" y="2285256"/>
            <a:ext cx="1584176" cy="56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АСТАНА ТЕМІРЖОЛ ВОКЗАЛЫНДА КОММЕРЦИЯЛЫҚ ҚЫЗМЕТ ҮШІН ЖАЛҒА БЕРІЛЕТІН КОММЕРЦИЯЛЫҚ АЛАҢДАРДЫҢ ОРНАЛАСУ СХЕМАСЫ                                                                               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ескі ғимараттың 1 қабаты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784" y="4756501"/>
            <a:ext cx="293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- 30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7. Билет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кассасы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- 7,9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694" y="183712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307447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3443" r="2209" b="12112"/>
          <a:stretch/>
        </p:blipFill>
        <p:spPr bwMode="auto">
          <a:xfrm>
            <a:off x="704850" y="908720"/>
            <a:ext cx="78009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878413" y="3519314"/>
            <a:ext cx="20162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ВОКЗАЛ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638722" y="1556792"/>
            <a:ext cx="33833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9166" y="1556048"/>
            <a:ext cx="33833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1431082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95872" y="2727226"/>
            <a:ext cx="428861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00892" y="2786058"/>
            <a:ext cx="428861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73887" y="1357298"/>
            <a:ext cx="1656184" cy="4434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Конкорстан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перронға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шығу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1588" y="271462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475656" y="2566070"/>
            <a:ext cx="6321846" cy="502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АСТАНА ТЕМІРЖОЛ ВОКЗАЛЫНДА КОММЕРЦИЯЛЫҚ ҚЫЗМЕТ ҮШІН ЖАЛҒА БЕРІЛЕТІН КОММЕРЦИЯЛЫҚ АЛАҢДАРДЫҢ ОРНАЛАСУ 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СХЕМАСЫ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410" y="4255089"/>
            <a:ext cx="3093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12,2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 9.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10,38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10.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18,88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          11.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Коммерциялық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12,2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648692" y="152630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556792"/>
            <a:ext cx="288032" cy="21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528796"/>
            <a:ext cx="288032" cy="24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47864" y="15287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104" y="1555052"/>
            <a:ext cx="410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9166" y="15141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1579022"/>
            <a:ext cx="792088" cy="19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181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М  Ахметжанова</dc:creator>
  <cp:lastModifiedBy>Акгул Г Кашамша</cp:lastModifiedBy>
  <cp:revision>425</cp:revision>
  <cp:lastPrinted>2018-05-28T03:59:28Z</cp:lastPrinted>
  <dcterms:created xsi:type="dcterms:W3CDTF">2017-11-21T08:14:42Z</dcterms:created>
  <dcterms:modified xsi:type="dcterms:W3CDTF">2024-04-29T04:59:33Z</dcterms:modified>
</cp:coreProperties>
</file>