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7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6" autoAdjust="0"/>
    <p:restoredTop sz="94203" autoAdjust="0"/>
  </p:normalViewPr>
  <p:slideViewPr>
    <p:cSldViewPr>
      <p:cViewPr>
        <p:scale>
          <a:sx n="70" d="100"/>
          <a:sy n="70" d="100"/>
        </p:scale>
        <p:origin x="-1160" y="-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Рисунок 99" descr="new_Схема вокзала - первый этаж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032289"/>
            <a:ext cx="8280920" cy="2575084"/>
          </a:xfrm>
          <a:prstGeom prst="rect">
            <a:avLst/>
          </a:prstGeom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</p:pic>
      <p:sp>
        <p:nvSpPr>
          <p:cNvPr id="64" name="TextBox 63"/>
          <p:cNvSpPr txBox="1"/>
          <p:nvPr/>
        </p:nvSpPr>
        <p:spPr>
          <a:xfrm>
            <a:off x="323528" y="3929280"/>
            <a:ext cx="35301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Коммерциялық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(кафе)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182,2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.м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2.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Киім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ауыстыратын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smtClean="0">
                <a:latin typeface="Times New Roman" pitchFamily="18" charset="0"/>
                <a:cs typeface="Times New Roman" pitchFamily="18" charset="0"/>
              </a:rPr>
              <a:t>бөлме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асхана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32,05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.м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     3.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бөлмесі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95,7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.м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4. Билет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кассасы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.м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5. Билет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кассасы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- 6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.м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21" name="Прямоугольник 120"/>
          <p:cNvSpPr/>
          <p:nvPr/>
        </p:nvSpPr>
        <p:spPr>
          <a:xfrm>
            <a:off x="6588224" y="2024554"/>
            <a:ext cx="152400" cy="1886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Прямоугольник 145"/>
          <p:cNvSpPr/>
          <p:nvPr/>
        </p:nvSpPr>
        <p:spPr>
          <a:xfrm>
            <a:off x="6465474" y="2128184"/>
            <a:ext cx="58481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Прямоугольник 146"/>
          <p:cNvSpPr/>
          <p:nvPr/>
        </p:nvSpPr>
        <p:spPr>
          <a:xfrm>
            <a:off x="6281349" y="2131722"/>
            <a:ext cx="58481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9" name="Прямоугольник 148"/>
          <p:cNvSpPr/>
          <p:nvPr/>
        </p:nvSpPr>
        <p:spPr>
          <a:xfrm>
            <a:off x="5910676" y="2124646"/>
            <a:ext cx="58481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0" name="Прямоугольник 149"/>
          <p:cNvSpPr/>
          <p:nvPr/>
        </p:nvSpPr>
        <p:spPr>
          <a:xfrm>
            <a:off x="5724128" y="2160083"/>
            <a:ext cx="58481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1" name="Прямоугольник 150"/>
          <p:cNvSpPr/>
          <p:nvPr/>
        </p:nvSpPr>
        <p:spPr>
          <a:xfrm>
            <a:off x="5518737" y="2258029"/>
            <a:ext cx="58481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2" name="Прямоугольник 151"/>
          <p:cNvSpPr/>
          <p:nvPr/>
        </p:nvSpPr>
        <p:spPr>
          <a:xfrm>
            <a:off x="4644008" y="2519185"/>
            <a:ext cx="58481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/>
          <p:cNvSpPr txBox="1"/>
          <p:nvPr/>
        </p:nvSpPr>
        <p:spPr>
          <a:xfrm>
            <a:off x="5357818" y="1857364"/>
            <a:ext cx="4243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9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643702" y="1714488"/>
            <a:ext cx="1841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     </a:t>
            </a:r>
            <a:endParaRPr lang="ru-RU" sz="900" b="1" dirty="0" smtClean="0">
              <a:solidFill>
                <a:srgbClr val="7030A0"/>
              </a:solidFill>
            </a:endParaRPr>
          </a:p>
        </p:txBody>
      </p:sp>
      <p:sp>
        <p:nvSpPr>
          <p:cNvPr id="132" name="Прямоугольник 131"/>
          <p:cNvSpPr/>
          <p:nvPr/>
        </p:nvSpPr>
        <p:spPr>
          <a:xfrm flipH="1">
            <a:off x="4283968" y="1628800"/>
            <a:ext cx="288032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3" name="Прямая соединительная линия 192"/>
          <p:cNvCxnSpPr/>
          <p:nvPr/>
        </p:nvCxnSpPr>
        <p:spPr>
          <a:xfrm>
            <a:off x="1331640" y="1844824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/>
          <p:cNvCxnSpPr/>
          <p:nvPr/>
        </p:nvCxnSpPr>
        <p:spPr>
          <a:xfrm flipV="1">
            <a:off x="539552" y="1916832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Прямая соединительная линия 223"/>
          <p:cNvCxnSpPr/>
          <p:nvPr/>
        </p:nvCxnSpPr>
        <p:spPr>
          <a:xfrm>
            <a:off x="1331640" y="1844824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90802" y="2511799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36478" y="2518531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96336" y="2426404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77142" y="1268760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30791" y="1268760"/>
            <a:ext cx="263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2634" y="765"/>
            <a:ext cx="914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ҚОСТАНАЙ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400" b="1" dirty="0" smtClean="0">
                <a:latin typeface="Times New Roman" pitchFamily="18" charset="0"/>
                <a:cs typeface="Times New Roman" pitchFamily="18" charset="0"/>
              </a:rPr>
              <a:t>ТЕМІРЖОЛ </a:t>
            </a:r>
            <a:r>
              <a:rPr lang="kk-KZ" sz="1400" b="1" dirty="0">
                <a:latin typeface="Times New Roman" pitchFamily="18" charset="0"/>
                <a:cs typeface="Times New Roman" pitchFamily="18" charset="0"/>
              </a:rPr>
              <a:t>ВОКЗАЛЫНДА КОММЕРЦИЯЛЫҚ ҚЫЗМЕТ ҮШІН ЖАЛҒА БЕРІЛЕТІН КОММЕРЦИЯЛЫҚ АЛАҢДАРДЫҢ ОРНАЛАСУ СХЕМАСЫ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1400" b="1" smtClean="0">
                <a:latin typeface="Times New Roman" pitchFamily="18" charset="0"/>
                <a:cs typeface="Times New Roman" pitchFamily="18" charset="0"/>
              </a:rPr>
              <a:t>1 қабат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15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2727</TotalTime>
  <Words>69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ww</dc:creator>
  <cp:lastModifiedBy>Акгул Г Кашамша</cp:lastModifiedBy>
  <cp:revision>400</cp:revision>
  <cp:lastPrinted>2017-03-10T04:36:41Z</cp:lastPrinted>
  <dcterms:created xsi:type="dcterms:W3CDTF">2017-03-04T18:28:56Z</dcterms:created>
  <dcterms:modified xsi:type="dcterms:W3CDTF">2024-04-29T04:51:05Z</dcterms:modified>
</cp:coreProperties>
</file>