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1" r:id="rId2"/>
    <p:sldId id="267" r:id="rId3"/>
    <p:sldId id="270" r:id="rId4"/>
    <p:sldId id="271" r:id="rId5"/>
    <p:sldId id="269" r:id="rId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874000-6064-43B9-830E-6363DE429074}">
          <p14:sldIdLst>
            <p14:sldId id="261"/>
            <p14:sldId id="267"/>
            <p14:sldId id="270"/>
            <p14:sldId id="271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60" d="100"/>
          <a:sy n="60" d="100"/>
        </p:scale>
        <p:origin x="-1188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FF6DD-18E1-4A74-9B74-DA44B828273C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215E-36F3-455C-904B-8D26B8FBF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0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215E-36F3-455C-904B-8D26B8FBFD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5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8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9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2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7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8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8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6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1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6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6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8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urbekova_Z\Desktop\схема с долгосрочкой Астана\1этаж нз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19370" r="2384" b="24670"/>
          <a:stretch/>
        </p:blipFill>
        <p:spPr bwMode="auto">
          <a:xfrm>
            <a:off x="323529" y="2195028"/>
            <a:ext cx="8496944" cy="34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64288" y="4643300"/>
            <a:ext cx="360040" cy="41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771092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23728" y="3347156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7" y="3407532"/>
            <a:ext cx="216024" cy="81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273352"/>
            <a:ext cx="288033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2158" y="3249636"/>
            <a:ext cx="360040" cy="3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5517232"/>
            <a:ext cx="4278067" cy="750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Коммерческое помещение – 32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2. Частная касса – 5,7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44360" y="3014366"/>
            <a:ext cx="258660" cy="27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84168" y="2786058"/>
            <a:ext cx="194335" cy="138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56956" y="2564904"/>
            <a:ext cx="258661" cy="36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88002" y="2887440"/>
            <a:ext cx="344278" cy="138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51194" y="2663233"/>
            <a:ext cx="235146" cy="86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08104" y="4358724"/>
            <a:ext cx="194335" cy="7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720453" y="4373730"/>
            <a:ext cx="194335" cy="7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36132" y="5048862"/>
            <a:ext cx="504059" cy="24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906252" y="5048862"/>
            <a:ext cx="378706" cy="246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33339" y="2784845"/>
            <a:ext cx="554465" cy="435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201380" y="4330494"/>
            <a:ext cx="1581954" cy="18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286248" y="3295648"/>
            <a:ext cx="360040" cy="3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854902" y="3321074"/>
            <a:ext cx="360040" cy="3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6215074" y="2571744"/>
            <a:ext cx="135732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7286644" y="3714752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5000628" y="4357694"/>
            <a:ext cx="142876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СХЕМА РАСПОЛОЖЕНИЯ ПЕРЕДАВАЕМЫХ В АРЕНДУ ПЛОЩАДЕЙ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КОММЕРЧЕСКОЙ ДЕЯТЕЛЬНОСТИ НА ЖЕЛЕЗНОДОРОЖНОМ ВОКЗАЛЕ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АСТАНА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этаж нового здания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730" y="334088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1724" y="425491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urbekova_Z\Desktop\схема с долгосрочкой Астана\2 нов зда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5287" r="8857" b="26098"/>
          <a:stretch/>
        </p:blipFill>
        <p:spPr bwMode="auto">
          <a:xfrm>
            <a:off x="269805" y="1268760"/>
            <a:ext cx="8262635" cy="3672408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Прямоугольник 1"/>
          <p:cNvSpPr/>
          <p:nvPr/>
        </p:nvSpPr>
        <p:spPr>
          <a:xfrm>
            <a:off x="6804248" y="2636912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32699" y="3717032"/>
            <a:ext cx="238043" cy="268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912280" y="357301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3542819"/>
            <a:ext cx="432048" cy="308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97336" y="3619146"/>
            <a:ext cx="270040" cy="122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39439" y="3636398"/>
            <a:ext cx="1188545" cy="9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54297" y="2420888"/>
            <a:ext cx="982268" cy="849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51297" y="3375155"/>
            <a:ext cx="982268" cy="638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231695" y="3608269"/>
            <a:ext cx="554465" cy="29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56201" y="3213656"/>
            <a:ext cx="378706" cy="435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403260" y="3179469"/>
            <a:ext cx="160607" cy="36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43240" y="3714752"/>
            <a:ext cx="114300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06697" y="2573288"/>
            <a:ext cx="982268" cy="849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492896"/>
            <a:ext cx="982268" cy="849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35696" y="3227753"/>
            <a:ext cx="982268" cy="849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103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СХЕМА РАСПОЛОЖЕНИЯ ПЕРЕДАВАЕМЫХ В АРЕНДУ ПЛОЩАДЕЙ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КОММЕРЧЕСКОЙ ДЕЯТЕЛЬНОСТИ НА ЖЕЛЕЗНОДОРОЖНОМ ВОКЗАЛЕ АСТАНА 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этаж нового здания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434" y="4941168"/>
            <a:ext cx="2843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Коммерческое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помещение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7,37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382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areva_N\Pictures\цоко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4" y="542486"/>
            <a:ext cx="86947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05860" y="4365104"/>
            <a:ext cx="237259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529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СХЕМА РАСПОЛОЖЕНИЯ ПЕРЕДАВАЕМЫХ В АРЕНДУ ПЛОЩАДЕЙ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КОММЕРЧЕСКОЙ ДЕЯТЕЛЬНОСТИ НА ЖЕЛЕЗНОДОРОЖНОМ ВОКЗАЛЕ АСТАНА </a:t>
            </a: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окольный этаж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573016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566547" y="269531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860" y="4509120"/>
            <a:ext cx="2797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Коммерческое помещение – 16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        5.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Коммерческое помещение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72263" y="283381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urbekova_Z\Desktop\схема с долгосрочкой Астана\1 этаж сз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0325" r="11596" b="51427"/>
          <a:stretch/>
        </p:blipFill>
        <p:spPr bwMode="auto">
          <a:xfrm>
            <a:off x="179512" y="1369822"/>
            <a:ext cx="82992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9100" y="2305867"/>
            <a:ext cx="291356" cy="264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32856"/>
            <a:ext cx="426575" cy="21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212976"/>
            <a:ext cx="320492" cy="42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2071678"/>
            <a:ext cx="1218436" cy="69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3013179"/>
            <a:ext cx="299266" cy="27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44208" y="1772816"/>
            <a:ext cx="1584176" cy="418837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44208" y="2285256"/>
            <a:ext cx="1584176" cy="56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СХЕМА РАСПОЛОЖЕНИЯ ПЕРЕДАВАЕМЫХ В АРЕНДУ ПЛОЩАДЕЙ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КОММЕРЧЕСКОЙ ДЕЯТЕЛЬНОСТИ НА ЖЕЛЕЗНОДОРОЖНОМ ВОКЗАЛЕ АСТАНА 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этаж старого здания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784" y="4756501"/>
            <a:ext cx="2935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Коммерческое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помещение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7. ЖД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авиа касса -7,9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6694" y="183712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208" y="307447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23443" r="2209" b="12112"/>
          <a:stretch/>
        </p:blipFill>
        <p:spPr bwMode="auto">
          <a:xfrm>
            <a:off x="704850" y="908720"/>
            <a:ext cx="78009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878413" y="3519314"/>
            <a:ext cx="20162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ВОКЗАЛ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1638722" y="1556792"/>
            <a:ext cx="33833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459166" y="1556048"/>
            <a:ext cx="33833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1431082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95872" y="2727226"/>
            <a:ext cx="428861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000892" y="2786058"/>
            <a:ext cx="428861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173887" y="1357298"/>
            <a:ext cx="1656184" cy="44344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 на перрон с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конкорса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71588" y="2714620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2566070"/>
            <a:ext cx="6321846" cy="502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СХЕМА РАСПОЛОЖЕНИЯ ПЕРЕДАВАЕМЫХ В АРЕНДУ ПЛОЩАДЕЙ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КОММЕРЧЕСКОЙ ДЕЯТЕЛЬНОСТИ НА ЖЕЛЕЗНОДОРОЖНОМ ВОКЗАЛЕ АСТАНА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1410" y="4255089"/>
            <a:ext cx="3093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Коммерческое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помещение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9.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Коммерческое помещение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10,38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10.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Коммерческое помещение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18,88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11.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Коммерческое помещение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12,2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648692" y="152630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556792"/>
            <a:ext cx="288032" cy="21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1528796"/>
            <a:ext cx="288032" cy="244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47864" y="152879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3104" y="1555052"/>
            <a:ext cx="410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9166" y="151412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1579022"/>
            <a:ext cx="792088" cy="19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69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7573</TotalTime>
  <Words>189</Words>
  <Application>Microsoft Office PowerPoint</Application>
  <PresentationFormat>Экран (4:3)</PresentationFormat>
  <Paragraphs>35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 М  Ахметжанова</dc:creator>
  <cp:lastModifiedBy>Акгул Г Кашамша</cp:lastModifiedBy>
  <cp:revision>402</cp:revision>
  <cp:lastPrinted>2018-05-28T03:59:28Z</cp:lastPrinted>
  <dcterms:created xsi:type="dcterms:W3CDTF">2017-11-21T08:14:42Z</dcterms:created>
  <dcterms:modified xsi:type="dcterms:W3CDTF">2024-04-26T11:03:03Z</dcterms:modified>
</cp:coreProperties>
</file>